
<file path=[Content_Types].xml><?xml version="1.0" encoding="utf-8"?>
<Types xmlns="http://schemas.openxmlformats.org/package/2006/content-types">
  <Default Extension="png" ContentType="image/png"/>
  <Default Extension="mp3" ContentType="audio/m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2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3" r:id="rId19"/>
  </p:sldIdLst>
  <p:sldSz cx="18288000" cy="10287000"/>
  <p:notesSz cx="6858000" cy="9144000"/>
  <p:embeddedFontLst>
    <p:embeddedFont>
      <p:font typeface="Quicksand Bold" panose="020B0604020202020204" charset="0"/>
      <p:bold r:id="rId20"/>
    </p:embeddedFont>
    <p:embeddedFont>
      <p:font typeface="Rokkitt" panose="020B0604020202020204" charset="0"/>
      <p:regular r:id="rId21"/>
    </p:embeddedFont>
    <p:embeddedFont>
      <p:font typeface="Francois One" panose="020B0604020202020204" charset="0"/>
      <p:regular r:id="rId22"/>
    </p:embeddedFont>
    <p:embeddedFont>
      <p:font typeface="Quicksand Medium" panose="020B0604020202020204" charset="0"/>
      <p:regular r:id="rId23"/>
    </p:embeddedFont>
    <p:embeddedFont>
      <p:font typeface="Sigmar One" panose="020B0604020202020204" charset="0"/>
      <p:regular r:id="rId24"/>
    </p:embeddedFont>
    <p:embeddedFont>
      <p:font typeface="Muli" panose="020B0604020202020204" charset="0"/>
      <p:regular r:id="rId25"/>
    </p:embeddedFont>
    <p:embeddedFont>
      <p:font typeface="Paytone One" panose="020B0604020202020204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howGuides="1">
      <p:cViewPr varScale="1">
        <p:scale>
          <a:sx n="46" d="100"/>
          <a:sy n="46" d="100"/>
        </p:scale>
        <p:origin x="75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42.svg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image" Target="../media/image4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0.svg"/><Relationship Id="rId7" Type="http://schemas.openxmlformats.org/officeDocument/2006/relationships/image" Target="../media/image51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jpeg"/><Relationship Id="rId9" Type="http://schemas.openxmlformats.org/officeDocument/2006/relationships/image" Target="../media/image5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0.svg"/><Relationship Id="rId7" Type="http://schemas.openxmlformats.org/officeDocument/2006/relationships/image" Target="../media/image5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55.sv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sv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40.svg"/><Relationship Id="rId7" Type="http://schemas.openxmlformats.org/officeDocument/2006/relationships/image" Target="../media/image3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sv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7" Type="http://schemas.openxmlformats.org/officeDocument/2006/relationships/image" Target="../media/image72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70.sv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svg"/><Relationship Id="rId7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48.png"/><Relationship Id="rId5" Type="http://schemas.openxmlformats.org/officeDocument/2006/relationships/image" Target="../media/image76.svg"/><Relationship Id="rId10" Type="http://schemas.openxmlformats.org/officeDocument/2006/relationships/image" Target="../media/image81.svg"/><Relationship Id="rId4" Type="http://schemas.openxmlformats.org/officeDocument/2006/relationships/image" Target="../media/image44.png"/><Relationship Id="rId9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72.svg"/><Relationship Id="rId7" Type="http://schemas.openxmlformats.org/officeDocument/2006/relationships/image" Target="../media/image86.svg"/><Relationship Id="rId12" Type="http://schemas.openxmlformats.org/officeDocument/2006/relationships/image" Target="../media/image5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90.svg"/><Relationship Id="rId5" Type="http://schemas.openxmlformats.org/officeDocument/2006/relationships/image" Target="../media/image84.svg"/><Relationship Id="rId10" Type="http://schemas.openxmlformats.org/officeDocument/2006/relationships/image" Target="../media/image52.png"/><Relationship Id="rId4" Type="http://schemas.openxmlformats.org/officeDocument/2006/relationships/image" Target="../media/image49.png"/><Relationship Id="rId9" Type="http://schemas.openxmlformats.org/officeDocument/2006/relationships/image" Target="../media/image8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1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svg"/><Relationship Id="rId12" Type="http://schemas.openxmlformats.org/officeDocument/2006/relationships/image" Target="../media/image6.png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2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0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sv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903811481851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" y="-15240"/>
            <a:ext cx="18287365" cy="103193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0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03362" y="345981"/>
            <a:ext cx="8132845" cy="2144114"/>
          </a:xfrm>
          <a:custGeom>
            <a:avLst/>
            <a:gdLst/>
            <a:ahLst/>
            <a:cxnLst/>
            <a:rect l="l" t="t" r="r" b="b"/>
            <a:pathLst>
              <a:path w="8132845" h="2144114">
                <a:moveTo>
                  <a:pt x="0" y="0"/>
                </a:moveTo>
                <a:lnTo>
                  <a:pt x="8132845" y="0"/>
                </a:lnTo>
                <a:lnTo>
                  <a:pt x="8132845" y="2144113"/>
                </a:lnTo>
                <a:lnTo>
                  <a:pt x="0" y="21441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77461" y="2446162"/>
            <a:ext cx="13707089" cy="7840838"/>
          </a:xfrm>
          <a:custGeom>
            <a:avLst/>
            <a:gdLst/>
            <a:ahLst/>
            <a:cxnLst/>
            <a:rect l="l" t="t" r="r" b="b"/>
            <a:pathLst>
              <a:path w="13707089" h="7840838">
                <a:moveTo>
                  <a:pt x="0" y="0"/>
                </a:moveTo>
                <a:lnTo>
                  <a:pt x="13707089" y="0"/>
                </a:lnTo>
                <a:lnTo>
                  <a:pt x="13707089" y="7840838"/>
                </a:lnTo>
                <a:lnTo>
                  <a:pt x="0" y="78408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01504">
            <a:off x="15911977" y="367130"/>
            <a:ext cx="2252283" cy="1969724"/>
          </a:xfrm>
          <a:custGeom>
            <a:avLst/>
            <a:gdLst/>
            <a:ahLst/>
            <a:cxnLst/>
            <a:rect l="l" t="t" r="r" b="b"/>
            <a:pathLst>
              <a:path w="2252283" h="1969724">
                <a:moveTo>
                  <a:pt x="0" y="0"/>
                </a:moveTo>
                <a:lnTo>
                  <a:pt x="2252283" y="0"/>
                </a:lnTo>
                <a:lnTo>
                  <a:pt x="2252283" y="1969724"/>
                </a:lnTo>
                <a:lnTo>
                  <a:pt x="0" y="1969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13941" y="1195408"/>
            <a:ext cx="1551837" cy="1975718"/>
          </a:xfrm>
          <a:custGeom>
            <a:avLst/>
            <a:gdLst/>
            <a:ahLst/>
            <a:cxnLst/>
            <a:rect l="l" t="t" r="r" b="b"/>
            <a:pathLst>
              <a:path w="1551837" h="1975718">
                <a:moveTo>
                  <a:pt x="0" y="0"/>
                </a:moveTo>
                <a:lnTo>
                  <a:pt x="1551837" y="0"/>
                </a:lnTo>
                <a:lnTo>
                  <a:pt x="1551837" y="1975718"/>
                </a:lnTo>
                <a:lnTo>
                  <a:pt x="0" y="19757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504136" y="4019270"/>
            <a:ext cx="3434733" cy="6065753"/>
          </a:xfrm>
          <a:custGeom>
            <a:avLst/>
            <a:gdLst/>
            <a:ahLst/>
            <a:cxnLst/>
            <a:rect l="l" t="t" r="r" b="b"/>
            <a:pathLst>
              <a:path w="3434733" h="6065753">
                <a:moveTo>
                  <a:pt x="0" y="0"/>
                </a:moveTo>
                <a:lnTo>
                  <a:pt x="3434732" y="0"/>
                </a:lnTo>
                <a:lnTo>
                  <a:pt x="3434732" y="6065753"/>
                </a:lnTo>
                <a:lnTo>
                  <a:pt x="0" y="606575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303362" y="1045927"/>
            <a:ext cx="8132845" cy="858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5"/>
              </a:lnSpc>
              <a:spcBef>
                <a:spcPct val="0"/>
              </a:spcBef>
            </a:pPr>
            <a:r>
              <a:rPr lang="en-US" sz="6425">
                <a:solidFill>
                  <a:srgbClr val="000000"/>
                </a:solidFill>
                <a:latin typeface="Francois One" panose="02000503040000020004"/>
                <a:ea typeface="Francois One" panose="02000503040000020004"/>
                <a:cs typeface="Francois One" panose="02000503040000020004"/>
                <a:sym typeface="Francois One" panose="02000503040000020004"/>
              </a:rPr>
              <a:t>1.Khái niệm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57876" y="4501546"/>
            <a:ext cx="11746260" cy="776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5"/>
              </a:lnSpc>
              <a:spcBef>
                <a:spcPct val="0"/>
              </a:spcBef>
            </a:pPr>
            <a:r>
              <a:rPr lang="en-US" sz="5825" dirty="0">
                <a:solidFill>
                  <a:srgbClr val="7CB58A"/>
                </a:solidFill>
                <a:latin typeface="Fraunces"/>
                <a:ea typeface="Fraunces"/>
                <a:cs typeface="Fraunces"/>
                <a:sym typeface="Fraunces"/>
              </a:rPr>
              <a:t>1.An </a:t>
            </a:r>
            <a:r>
              <a:rPr lang="en-US" sz="5825" dirty="0" err="1">
                <a:solidFill>
                  <a:srgbClr val="7CB58A"/>
                </a:solidFill>
                <a:latin typeface="Fraunces"/>
                <a:ea typeface="Fraunces"/>
                <a:cs typeface="Fraunces"/>
                <a:sym typeface="Fraunces"/>
              </a:rPr>
              <a:t>toàn</a:t>
            </a:r>
            <a:r>
              <a:rPr lang="en-US" sz="5825" dirty="0">
                <a:solidFill>
                  <a:srgbClr val="7CB58A"/>
                </a:solidFill>
                <a:latin typeface="Fraunces"/>
                <a:ea typeface="Fraunces"/>
                <a:cs typeface="Fraunces"/>
                <a:sym typeface="Fraunces"/>
              </a:rPr>
              <a:t> </a:t>
            </a:r>
            <a:r>
              <a:rPr lang="en-US" sz="5825" dirty="0" err="1">
                <a:solidFill>
                  <a:srgbClr val="7CB58A"/>
                </a:solidFill>
                <a:latin typeface="Fraunces"/>
                <a:ea typeface="Fraunces"/>
                <a:cs typeface="Fraunces"/>
                <a:sym typeface="Fraunces"/>
              </a:rPr>
              <a:t>vệ</a:t>
            </a:r>
            <a:r>
              <a:rPr lang="en-US" sz="5825" dirty="0">
                <a:solidFill>
                  <a:srgbClr val="7CB58A"/>
                </a:solidFill>
                <a:latin typeface="Fraunces"/>
                <a:ea typeface="Fraunces"/>
                <a:cs typeface="Fraunces"/>
                <a:sym typeface="Fraunces"/>
              </a:rPr>
              <a:t> </a:t>
            </a:r>
            <a:r>
              <a:rPr lang="en-US" sz="5825" dirty="0" err="1">
                <a:solidFill>
                  <a:srgbClr val="7CB58A"/>
                </a:solidFill>
                <a:latin typeface="Fraunces"/>
                <a:ea typeface="Fraunces"/>
                <a:cs typeface="Fraunces"/>
                <a:sym typeface="Fraunces"/>
              </a:rPr>
              <a:t>sinh</a:t>
            </a:r>
            <a:r>
              <a:rPr lang="en-US" sz="5825" dirty="0">
                <a:solidFill>
                  <a:srgbClr val="7CB58A"/>
                </a:solidFill>
                <a:latin typeface="Fraunces"/>
                <a:ea typeface="Fraunces"/>
                <a:cs typeface="Fraunces"/>
                <a:sym typeface="Fraunces"/>
              </a:rPr>
              <a:t> </a:t>
            </a:r>
            <a:r>
              <a:rPr lang="en-US" sz="5825" dirty="0" err="1">
                <a:solidFill>
                  <a:srgbClr val="7CB58A"/>
                </a:solidFill>
                <a:latin typeface="Fraunces"/>
                <a:ea typeface="Fraunces"/>
                <a:cs typeface="Fraunces"/>
                <a:sym typeface="Fraunces"/>
              </a:rPr>
              <a:t>thực</a:t>
            </a:r>
            <a:r>
              <a:rPr lang="en-US" sz="5825" dirty="0">
                <a:solidFill>
                  <a:srgbClr val="7CB58A"/>
                </a:solidFill>
                <a:latin typeface="Fraunces"/>
                <a:ea typeface="Fraunces"/>
                <a:cs typeface="Fraunces"/>
                <a:sym typeface="Fraunces"/>
              </a:rPr>
              <a:t> </a:t>
            </a:r>
            <a:r>
              <a:rPr lang="en-US" sz="5825" dirty="0" err="1">
                <a:solidFill>
                  <a:srgbClr val="7CB58A"/>
                </a:solidFill>
                <a:latin typeface="Fraunces"/>
                <a:ea typeface="Fraunces"/>
                <a:cs typeface="Fraunces"/>
                <a:sym typeface="Fraunces"/>
              </a:rPr>
              <a:t>phẩm</a:t>
            </a:r>
            <a:r>
              <a:rPr lang="en-US" sz="5825" dirty="0">
                <a:solidFill>
                  <a:srgbClr val="7CB58A"/>
                </a:solidFill>
                <a:latin typeface="Fraunces"/>
                <a:ea typeface="Fraunces"/>
                <a:cs typeface="Fraunces"/>
                <a:sym typeface="Fraunces"/>
              </a:rPr>
              <a:t> </a:t>
            </a:r>
            <a:r>
              <a:rPr lang="en-US" sz="5825" dirty="0" err="1">
                <a:solidFill>
                  <a:srgbClr val="7CB58A"/>
                </a:solidFill>
                <a:latin typeface="Fraunces"/>
                <a:ea typeface="Fraunces"/>
                <a:cs typeface="Fraunces"/>
                <a:sym typeface="Fraunces"/>
              </a:rPr>
              <a:t>là</a:t>
            </a:r>
            <a:r>
              <a:rPr lang="en-US" sz="5825" dirty="0">
                <a:solidFill>
                  <a:srgbClr val="7CB58A"/>
                </a:solidFill>
                <a:latin typeface="Fraunces"/>
                <a:ea typeface="Fraunces"/>
                <a:cs typeface="Fraunces"/>
                <a:sym typeface="Fraunces"/>
              </a:rPr>
              <a:t> </a:t>
            </a:r>
            <a:r>
              <a:rPr lang="en-US" sz="5825" dirty="0" err="1">
                <a:solidFill>
                  <a:srgbClr val="7CB58A"/>
                </a:solidFill>
                <a:latin typeface="Fraunces"/>
                <a:ea typeface="Fraunces"/>
                <a:cs typeface="Fraunces"/>
                <a:sym typeface="Fraunces"/>
              </a:rPr>
              <a:t>gì</a:t>
            </a:r>
            <a:r>
              <a:rPr lang="en-US" sz="5825" dirty="0">
                <a:solidFill>
                  <a:srgbClr val="7CB58A"/>
                </a:solidFill>
                <a:latin typeface="Fraunces"/>
                <a:ea typeface="Fraunces"/>
                <a:cs typeface="Fraunces"/>
                <a:sym typeface="Fraunces"/>
              </a:rPr>
              <a:t>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57876" y="5690979"/>
            <a:ext cx="11016842" cy="2444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20445" lvl="1" indent="-509905" algn="ctr">
              <a:lnSpc>
                <a:spcPts val="4725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4725" dirty="0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An </a:t>
            </a:r>
            <a:r>
              <a:rPr lang="en-US" sz="4725" dirty="0" err="1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toàn</a:t>
            </a:r>
            <a:r>
              <a:rPr lang="en-US" sz="4725" dirty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725" dirty="0" err="1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vệ</a:t>
            </a:r>
            <a:r>
              <a:rPr lang="en-US" sz="4725" dirty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725" dirty="0" err="1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sinh</a:t>
            </a:r>
            <a:r>
              <a:rPr lang="en-US" sz="4725" dirty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725" dirty="0" err="1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thực</a:t>
            </a:r>
            <a:r>
              <a:rPr lang="en-US" sz="4725" dirty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725" dirty="0" err="1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phẩm</a:t>
            </a:r>
            <a:r>
              <a:rPr lang="en-US" sz="4725" dirty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725" dirty="0" err="1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hiểu</a:t>
            </a:r>
            <a:r>
              <a:rPr lang="en-US" sz="4725" dirty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725" dirty="0" err="1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đơn</a:t>
            </a:r>
            <a:r>
              <a:rPr lang="en-US" sz="4725" dirty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725" dirty="0" err="1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giản</a:t>
            </a:r>
            <a:r>
              <a:rPr lang="en-US" sz="4725" dirty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725" dirty="0" err="1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là</a:t>
            </a:r>
            <a:r>
              <a:rPr lang="en-US" sz="4725" dirty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725" dirty="0" err="1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đảm</a:t>
            </a:r>
            <a:r>
              <a:rPr lang="en-US" sz="4725" dirty="0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725" dirty="0" err="1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bảo</a:t>
            </a:r>
            <a:r>
              <a:rPr lang="en-US" sz="4725" dirty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725" dirty="0" err="1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thực</a:t>
            </a:r>
            <a:r>
              <a:rPr lang="en-US" sz="4725" dirty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725" dirty="0" err="1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phẩm</a:t>
            </a:r>
            <a:r>
              <a:rPr lang="en-US" sz="4725" dirty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725" dirty="0" err="1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luôn</a:t>
            </a:r>
            <a:r>
              <a:rPr lang="en-US" sz="4725" dirty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725" dirty="0" err="1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trong</a:t>
            </a:r>
            <a:r>
              <a:rPr lang="en-US" sz="4725" dirty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725" dirty="0" err="1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tình</a:t>
            </a:r>
            <a:r>
              <a:rPr lang="en-US" sz="4725" dirty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725" dirty="0" err="1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trạng</a:t>
            </a:r>
            <a:r>
              <a:rPr lang="en-US" sz="4725" dirty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725" dirty="0" err="1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sạch</a:t>
            </a:r>
            <a:r>
              <a:rPr lang="en-US" sz="4725" dirty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725" dirty="0" err="1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sẽ</a:t>
            </a:r>
            <a:r>
              <a:rPr lang="en-US" sz="4725" dirty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725" dirty="0" err="1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và</a:t>
            </a:r>
            <a:r>
              <a:rPr lang="en-US" sz="4725" dirty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725" dirty="0" err="1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đảm</a:t>
            </a:r>
            <a:r>
              <a:rPr lang="en-US" sz="4725" dirty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725" dirty="0" err="1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bảo</a:t>
            </a:r>
            <a:r>
              <a:rPr lang="en-US" sz="4725" dirty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725" dirty="0" err="1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vệ</a:t>
            </a:r>
            <a:r>
              <a:rPr lang="en-US" sz="4725" dirty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725" dirty="0" err="1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sinh</a:t>
            </a:r>
            <a:r>
              <a:rPr lang="en-US" sz="4725" dirty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725" dirty="0" err="1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cho</a:t>
            </a:r>
            <a:r>
              <a:rPr lang="en-US" sz="4725" dirty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725" dirty="0" err="1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người</a:t>
            </a:r>
            <a:r>
              <a:rPr lang="en-US" sz="4725" dirty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725" dirty="0" err="1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tiêu</a:t>
            </a:r>
            <a:r>
              <a:rPr lang="en-US" sz="4725" dirty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725" dirty="0" err="1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dùng</a:t>
            </a:r>
            <a:endParaRPr lang="en-US" sz="4725" dirty="0">
              <a:solidFill>
                <a:srgbClr val="000000"/>
              </a:solidFill>
              <a:latin typeface="Rokkitt" panose="00000500000000000000"/>
              <a:ea typeface="Rokkitt" panose="00000500000000000000"/>
              <a:cs typeface="Rokkitt" panose="00000500000000000000"/>
              <a:sym typeface="Rokkitt" panose="00000500000000000000"/>
            </a:endParaRPr>
          </a:p>
        </p:txBody>
      </p:sp>
    </p:spTree>
  </p:cSld>
  <p:clrMapOvr>
    <a:masterClrMapping/>
  </p:clrMapOvr>
  <p:transition spd="slow">
    <p:wedg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77578" y="438828"/>
            <a:ext cx="8132845" cy="2144114"/>
          </a:xfrm>
          <a:custGeom>
            <a:avLst/>
            <a:gdLst/>
            <a:ahLst/>
            <a:cxnLst/>
            <a:rect l="l" t="t" r="r" b="b"/>
            <a:pathLst>
              <a:path w="8132845" h="2144114">
                <a:moveTo>
                  <a:pt x="0" y="0"/>
                </a:moveTo>
                <a:lnTo>
                  <a:pt x="8132844" y="0"/>
                </a:lnTo>
                <a:lnTo>
                  <a:pt x="8132844" y="2144114"/>
                </a:lnTo>
                <a:lnTo>
                  <a:pt x="0" y="21441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477973">
            <a:off x="13016540" y="1055370"/>
            <a:ext cx="5450725" cy="5246370"/>
            <a:chOff x="30480" y="591820"/>
            <a:chExt cx="12736830" cy="122593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736830" cy="12259310"/>
            </a:xfrm>
            <a:custGeom>
              <a:avLst/>
              <a:gdLst/>
              <a:ahLst/>
              <a:cxnLst/>
              <a:rect l="l" t="t" r="r" b="b"/>
              <a:pathLst>
                <a:path w="12736830" h="12259310">
                  <a:moveTo>
                    <a:pt x="11925300" y="4271010"/>
                  </a:moveTo>
                  <a:cubicBezTo>
                    <a:pt x="10819130" y="2120900"/>
                    <a:pt x="8590280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20"/>
                    <a:pt x="1822450" y="10811510"/>
                    <a:pt x="2842260" y="11203940"/>
                  </a:cubicBezTo>
                  <a:cubicBezTo>
                    <a:pt x="5585460" y="12259310"/>
                    <a:pt x="8953501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4"/>
              <a:stretch>
                <a:fillRect l="-26738" r="-26738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1326592">
            <a:off x="12877196" y="5242807"/>
            <a:ext cx="5450725" cy="5246370"/>
            <a:chOff x="30480" y="591820"/>
            <a:chExt cx="12736830" cy="122593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736830" cy="12259310"/>
            </a:xfrm>
            <a:custGeom>
              <a:avLst/>
              <a:gdLst/>
              <a:ahLst/>
              <a:cxnLst/>
              <a:rect l="l" t="t" r="r" b="b"/>
              <a:pathLst>
                <a:path w="12736830" h="12259310">
                  <a:moveTo>
                    <a:pt x="11925300" y="4271010"/>
                  </a:moveTo>
                  <a:cubicBezTo>
                    <a:pt x="10819130" y="2120900"/>
                    <a:pt x="8590280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20"/>
                    <a:pt x="1822450" y="10811510"/>
                    <a:pt x="2842260" y="11203940"/>
                  </a:cubicBezTo>
                  <a:cubicBezTo>
                    <a:pt x="5585460" y="12259310"/>
                    <a:pt x="8953501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5"/>
              <a:stretch>
                <a:fillRect l="-58537" r="-58537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rot="1954722">
            <a:off x="16843852" y="648296"/>
            <a:ext cx="1063337" cy="1725178"/>
          </a:xfrm>
          <a:custGeom>
            <a:avLst/>
            <a:gdLst/>
            <a:ahLst/>
            <a:cxnLst/>
            <a:rect l="l" t="t" r="r" b="b"/>
            <a:pathLst>
              <a:path w="1063337" h="1725178">
                <a:moveTo>
                  <a:pt x="0" y="0"/>
                </a:moveTo>
                <a:lnTo>
                  <a:pt x="1063337" y="0"/>
                </a:lnTo>
                <a:lnTo>
                  <a:pt x="1063337" y="1725178"/>
                </a:lnTo>
                <a:lnTo>
                  <a:pt x="0" y="17251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878601">
            <a:off x="12830151" y="5253318"/>
            <a:ext cx="1063337" cy="1725178"/>
          </a:xfrm>
          <a:custGeom>
            <a:avLst/>
            <a:gdLst/>
            <a:ahLst/>
            <a:cxnLst/>
            <a:rect l="l" t="t" r="r" b="b"/>
            <a:pathLst>
              <a:path w="1063337" h="1725178">
                <a:moveTo>
                  <a:pt x="0" y="0"/>
                </a:moveTo>
                <a:lnTo>
                  <a:pt x="1063337" y="0"/>
                </a:lnTo>
                <a:lnTo>
                  <a:pt x="1063337" y="1725178"/>
                </a:lnTo>
                <a:lnTo>
                  <a:pt x="0" y="17251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78740" y="3077911"/>
            <a:ext cx="11011544" cy="6132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ctr">
              <a:lnSpc>
                <a:spcPts val="4800"/>
              </a:lnSpc>
              <a:buFont typeface="Arial" panose="020B0604020202020204"/>
              <a:buChar char="•"/>
            </a:pPr>
            <a:r>
              <a:rPr lang="en-US" sz="4800" dirty="0" err="1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Còn</a:t>
            </a:r>
            <a:r>
              <a:rPr lang="en-US" sz="4800" dirty="0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800" dirty="0" err="1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rất</a:t>
            </a:r>
            <a:r>
              <a:rPr lang="en-US" sz="4800" dirty="0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800" dirty="0" err="1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nhiều</a:t>
            </a:r>
            <a:r>
              <a:rPr lang="en-US" sz="4800" dirty="0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800" dirty="0" err="1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những</a:t>
            </a:r>
            <a:r>
              <a:rPr lang="en-US" sz="4800" dirty="0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800" dirty="0" err="1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mặt</a:t>
            </a:r>
            <a:r>
              <a:rPr lang="en-US" sz="4800" dirty="0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800" dirty="0" err="1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hàng</a:t>
            </a:r>
            <a:r>
              <a:rPr lang="en-US" sz="4800" dirty="0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800" dirty="0" err="1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thực</a:t>
            </a:r>
            <a:r>
              <a:rPr lang="en-US" sz="4800" dirty="0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</a:p>
          <a:p>
            <a:pPr algn="ctr">
              <a:lnSpc>
                <a:spcPts val="4800"/>
              </a:lnSpc>
            </a:pPr>
            <a:r>
              <a:rPr lang="en-US" sz="4800" dirty="0" err="1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phẩm</a:t>
            </a:r>
            <a:r>
              <a:rPr lang="en-US" sz="4800" dirty="0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800" dirty="0" err="1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lề</a:t>
            </a:r>
            <a:r>
              <a:rPr lang="en-US" sz="4800" dirty="0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800" dirty="0" err="1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đường</a:t>
            </a:r>
            <a:r>
              <a:rPr lang="en-US" sz="4800" dirty="0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800" dirty="0" err="1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không</a:t>
            </a:r>
            <a:r>
              <a:rPr lang="en-US" sz="4800" dirty="0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800" dirty="0" err="1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đảm</a:t>
            </a:r>
            <a:r>
              <a:rPr lang="en-US" sz="4800" dirty="0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800" dirty="0" err="1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bảo</a:t>
            </a:r>
            <a:r>
              <a:rPr lang="en-US" sz="4800" dirty="0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800" dirty="0" err="1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vệ</a:t>
            </a:r>
            <a:r>
              <a:rPr lang="en-US" sz="4800" dirty="0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800" dirty="0" err="1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sinh</a:t>
            </a:r>
            <a:endParaRPr lang="en-US" sz="4800" dirty="0" smtClean="0">
              <a:solidFill>
                <a:srgbClr val="000000"/>
              </a:solidFill>
              <a:latin typeface="Rokkitt" panose="00000500000000000000"/>
              <a:ea typeface="Rokkitt" panose="00000500000000000000"/>
              <a:cs typeface="Rokkitt" panose="00000500000000000000"/>
              <a:sym typeface="Rokkitt" panose="00000500000000000000"/>
            </a:endParaRPr>
          </a:p>
          <a:p>
            <a:pPr marL="1036320" lvl="1" indent="-518160" algn="ctr">
              <a:lnSpc>
                <a:spcPts val="4800"/>
              </a:lnSpc>
              <a:buFont typeface="Arial" panose="020B0604020202020204"/>
              <a:buChar char="•"/>
            </a:pPr>
            <a:r>
              <a:rPr lang="en-US" sz="4800" dirty="0" err="1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Những</a:t>
            </a:r>
            <a:r>
              <a:rPr lang="en-US" sz="4800" dirty="0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800" dirty="0" err="1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mặt</a:t>
            </a:r>
            <a:r>
              <a:rPr lang="en-US" sz="4800" dirty="0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800" dirty="0" err="1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hàng</a:t>
            </a:r>
            <a:r>
              <a:rPr lang="en-US" sz="4800" dirty="0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800" dirty="0" err="1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đã</a:t>
            </a:r>
            <a:r>
              <a:rPr lang="en-US" sz="4800" dirty="0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800" dirty="0" err="1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dụng</a:t>
            </a:r>
            <a:r>
              <a:rPr lang="en-US" sz="4800" dirty="0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800" dirty="0" err="1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lại</a:t>
            </a:r>
            <a:r>
              <a:rPr lang="en-US" sz="4800" dirty="0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800" dirty="0" err="1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được</a:t>
            </a:r>
            <a:r>
              <a:rPr lang="en-US" sz="4800" dirty="0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800" dirty="0" err="1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rửa</a:t>
            </a:r>
            <a:r>
              <a:rPr lang="en-US" sz="4800" dirty="0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800" dirty="0" err="1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lại</a:t>
            </a:r>
            <a:r>
              <a:rPr lang="en-US" sz="4800" dirty="0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800" dirty="0" err="1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sơ</a:t>
            </a:r>
            <a:r>
              <a:rPr lang="en-US" sz="4800" dirty="0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800" dirty="0" err="1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sài</a:t>
            </a:r>
            <a:r>
              <a:rPr lang="en-US" sz="4800" dirty="0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800" dirty="0" err="1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và</a:t>
            </a:r>
            <a:r>
              <a:rPr lang="en-US" sz="4800" dirty="0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800" dirty="0" err="1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sử</a:t>
            </a:r>
            <a:r>
              <a:rPr lang="en-US" sz="4800" dirty="0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800" dirty="0" err="1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dụng</a:t>
            </a:r>
            <a:r>
              <a:rPr lang="en-US" sz="4800" dirty="0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800" dirty="0" err="1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lần</a:t>
            </a:r>
            <a:r>
              <a:rPr lang="en-US" sz="4800" dirty="0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800" dirty="0" err="1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nữa</a:t>
            </a:r>
            <a:endParaRPr lang="en-US" sz="4800" dirty="0" smtClean="0">
              <a:solidFill>
                <a:srgbClr val="000000"/>
              </a:solidFill>
              <a:latin typeface="Rokkitt" panose="00000500000000000000"/>
              <a:ea typeface="Rokkitt" panose="00000500000000000000"/>
              <a:cs typeface="Rokkitt" panose="00000500000000000000"/>
              <a:sym typeface="Rokkitt" panose="00000500000000000000"/>
            </a:endParaRPr>
          </a:p>
          <a:p>
            <a:pPr marL="1036320" lvl="1" indent="-518160" algn="ctr">
              <a:lnSpc>
                <a:spcPts val="4800"/>
              </a:lnSpc>
              <a:buFont typeface="Arial" panose="020B0604020202020204"/>
              <a:buChar char="•"/>
            </a:pPr>
            <a:r>
              <a:rPr lang="en-US" sz="4800" dirty="0" err="1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Một</a:t>
            </a:r>
            <a:r>
              <a:rPr lang="en-US" sz="4800" dirty="0" smtClean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số</a:t>
            </a:r>
            <a:r>
              <a:rPr lang="en-US" sz="4800" dirty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mặt</a:t>
            </a:r>
            <a:r>
              <a:rPr lang="en-US" sz="4800" dirty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hàng</a:t>
            </a:r>
            <a:r>
              <a:rPr lang="en-US" sz="4800" dirty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còn</a:t>
            </a:r>
            <a:r>
              <a:rPr lang="en-US" sz="4800" dirty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sử</a:t>
            </a:r>
            <a:r>
              <a:rPr lang="en-US" sz="4800" dirty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dụng</a:t>
            </a:r>
            <a:r>
              <a:rPr lang="en-US" sz="4800" dirty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các</a:t>
            </a:r>
            <a:r>
              <a:rPr lang="en-US" sz="4800" dirty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hóa</a:t>
            </a:r>
            <a:r>
              <a:rPr lang="en-US" sz="4800" dirty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chất,chất</a:t>
            </a:r>
            <a:r>
              <a:rPr lang="en-US" sz="4800" dirty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bảo</a:t>
            </a:r>
            <a:r>
              <a:rPr lang="en-US" sz="4800" dirty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quản</a:t>
            </a:r>
            <a:r>
              <a:rPr lang="en-US" sz="4800" dirty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rẻ</a:t>
            </a:r>
            <a:r>
              <a:rPr lang="en-US" sz="4800" dirty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tiền</a:t>
            </a:r>
            <a:r>
              <a:rPr lang="en-US" sz="4800" dirty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và</a:t>
            </a:r>
            <a:r>
              <a:rPr lang="en-US" sz="4800" dirty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nhập</a:t>
            </a:r>
            <a:r>
              <a:rPr lang="en-US" sz="4800" dirty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những</a:t>
            </a:r>
            <a:r>
              <a:rPr lang="en-US" sz="4800" dirty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thực</a:t>
            </a:r>
            <a:r>
              <a:rPr lang="en-US" sz="4800" dirty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phẩm</a:t>
            </a:r>
            <a:r>
              <a:rPr lang="en-US" sz="4800" dirty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không</a:t>
            </a:r>
            <a:r>
              <a:rPr lang="en-US" sz="4800" dirty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đảm</a:t>
            </a:r>
            <a:r>
              <a:rPr lang="en-US" sz="4800" dirty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bảo</a:t>
            </a:r>
            <a:r>
              <a:rPr lang="en-US" sz="4800" dirty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an </a:t>
            </a:r>
            <a:r>
              <a:rPr lang="en-US" sz="4800" dirty="0" err="1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toàn</a:t>
            </a:r>
            <a:r>
              <a:rPr lang="en-US" sz="4800" dirty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</a:p>
          <a:p>
            <a:pPr marL="1036320" lvl="1" indent="-518160" algn="ctr">
              <a:lnSpc>
                <a:spcPts val="480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4800" dirty="0" err="1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Số</a:t>
            </a:r>
            <a:r>
              <a:rPr lang="en-US" sz="4800" dirty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người</a:t>
            </a:r>
            <a:r>
              <a:rPr lang="en-US" sz="4800" dirty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bị</a:t>
            </a:r>
            <a:r>
              <a:rPr lang="en-US" sz="4800" dirty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bệnh</a:t>
            </a:r>
            <a:r>
              <a:rPr lang="en-US" sz="4800" dirty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ngộ</a:t>
            </a:r>
            <a:r>
              <a:rPr lang="en-US" sz="4800" dirty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độc</a:t>
            </a:r>
            <a:r>
              <a:rPr lang="en-US" sz="4800" dirty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thực</a:t>
            </a:r>
            <a:r>
              <a:rPr lang="en-US" sz="4800" dirty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phẩm</a:t>
            </a:r>
            <a:r>
              <a:rPr lang="en-US" sz="4800" dirty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đa</a:t>
            </a:r>
            <a:r>
              <a:rPr lang="en-US" sz="4800" dirty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số</a:t>
            </a:r>
            <a:r>
              <a:rPr lang="en-US" sz="4800" dirty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là</a:t>
            </a:r>
            <a:r>
              <a:rPr lang="en-US" sz="4800" dirty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học</a:t>
            </a:r>
            <a:r>
              <a:rPr lang="en-US" sz="4800" dirty="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sinh</a:t>
            </a:r>
            <a:endParaRPr lang="en-US" sz="4800" dirty="0">
              <a:solidFill>
                <a:srgbClr val="000000"/>
              </a:solidFill>
              <a:latin typeface="Rokkitt" panose="00000500000000000000"/>
              <a:ea typeface="Rokkitt" panose="00000500000000000000"/>
              <a:cs typeface="Rokkitt" panose="00000500000000000000"/>
              <a:sym typeface="Rokkitt" panose="00000500000000000000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213196" y="295123"/>
            <a:ext cx="1366730" cy="1347964"/>
          </a:xfrm>
          <a:custGeom>
            <a:avLst/>
            <a:gdLst/>
            <a:ahLst/>
            <a:cxnLst/>
            <a:rect l="l" t="t" r="r" b="b"/>
            <a:pathLst>
              <a:path w="1366730" h="1347964">
                <a:moveTo>
                  <a:pt x="0" y="0"/>
                </a:moveTo>
                <a:lnTo>
                  <a:pt x="1366729" y="0"/>
                </a:lnTo>
                <a:lnTo>
                  <a:pt x="1366729" y="1347965"/>
                </a:lnTo>
                <a:lnTo>
                  <a:pt x="0" y="13479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013420" y="1104953"/>
            <a:ext cx="8132845" cy="858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5"/>
              </a:lnSpc>
              <a:spcBef>
                <a:spcPct val="0"/>
              </a:spcBef>
            </a:pPr>
            <a:r>
              <a:rPr lang="en-US" sz="6425">
                <a:solidFill>
                  <a:srgbClr val="000000"/>
                </a:solidFill>
                <a:latin typeface="Francois One" panose="02000503040000020004"/>
                <a:ea typeface="Francois One" panose="02000503040000020004"/>
                <a:cs typeface="Francois One" panose="02000503040000020004"/>
                <a:sym typeface="Francois One" panose="02000503040000020004"/>
              </a:rPr>
              <a:t>2.Hiện trạng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77578" y="443053"/>
            <a:ext cx="8132845" cy="2144114"/>
          </a:xfrm>
          <a:custGeom>
            <a:avLst/>
            <a:gdLst/>
            <a:ahLst/>
            <a:cxnLst/>
            <a:rect l="l" t="t" r="r" b="b"/>
            <a:pathLst>
              <a:path w="8132845" h="2144114">
                <a:moveTo>
                  <a:pt x="0" y="0"/>
                </a:moveTo>
                <a:lnTo>
                  <a:pt x="8132844" y="0"/>
                </a:lnTo>
                <a:lnTo>
                  <a:pt x="8132844" y="2144114"/>
                </a:lnTo>
                <a:lnTo>
                  <a:pt x="0" y="21441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26121" y="443053"/>
            <a:ext cx="4161879" cy="3276534"/>
          </a:xfrm>
          <a:custGeom>
            <a:avLst/>
            <a:gdLst/>
            <a:ahLst/>
            <a:cxnLst/>
            <a:rect l="l" t="t" r="r" b="b"/>
            <a:pathLst>
              <a:path w="4161879" h="3276534">
                <a:moveTo>
                  <a:pt x="0" y="0"/>
                </a:moveTo>
                <a:lnTo>
                  <a:pt x="4161879" y="0"/>
                </a:lnTo>
                <a:lnTo>
                  <a:pt x="4161879" y="3276534"/>
                </a:lnTo>
                <a:lnTo>
                  <a:pt x="0" y="3276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249582">
            <a:off x="-435464" y="7462260"/>
            <a:ext cx="5155216" cy="4114800"/>
          </a:xfrm>
          <a:custGeom>
            <a:avLst/>
            <a:gdLst/>
            <a:ahLst/>
            <a:cxnLst/>
            <a:rect l="l" t="t" r="r" b="b"/>
            <a:pathLst>
              <a:path w="5155216" h="4114800">
                <a:moveTo>
                  <a:pt x="0" y="0"/>
                </a:moveTo>
                <a:lnTo>
                  <a:pt x="5155216" y="0"/>
                </a:lnTo>
                <a:lnTo>
                  <a:pt x="51552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741149" y="7087670"/>
            <a:ext cx="7290107" cy="3535702"/>
          </a:xfrm>
          <a:custGeom>
            <a:avLst/>
            <a:gdLst/>
            <a:ahLst/>
            <a:cxnLst/>
            <a:rect l="l" t="t" r="r" b="b"/>
            <a:pathLst>
              <a:path w="7290107" h="3535702">
                <a:moveTo>
                  <a:pt x="0" y="0"/>
                </a:moveTo>
                <a:lnTo>
                  <a:pt x="7290108" y="0"/>
                </a:lnTo>
                <a:lnTo>
                  <a:pt x="7290108" y="3535702"/>
                </a:lnTo>
                <a:lnTo>
                  <a:pt x="0" y="35357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077578" y="1143000"/>
            <a:ext cx="8132845" cy="858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5"/>
              </a:lnSpc>
              <a:spcBef>
                <a:spcPct val="0"/>
              </a:spcBef>
            </a:pPr>
            <a:r>
              <a:rPr lang="en-US" sz="6425">
                <a:solidFill>
                  <a:srgbClr val="000000"/>
                </a:solidFill>
                <a:latin typeface="Francois One" panose="02000503040000020004"/>
                <a:ea typeface="Francois One" panose="02000503040000020004"/>
                <a:cs typeface="Francois One" panose="02000503040000020004"/>
                <a:sym typeface="Francois One" panose="02000503040000020004"/>
              </a:rPr>
              <a:t>3.Nguyên nhân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003475"/>
            <a:ext cx="16230600" cy="3084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ctr">
              <a:lnSpc>
                <a:spcPts val="4800"/>
              </a:lnSpc>
              <a:buFont typeface="Arial" panose="020B0604020202020204"/>
              <a:buChar char="•"/>
            </a:pPr>
            <a:r>
              <a:rPr lang="en-US" sz="480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Ăn uống không đúng khoa học</a:t>
            </a:r>
          </a:p>
          <a:p>
            <a:pPr marL="1036320" lvl="1" indent="-518160" algn="ctr">
              <a:lnSpc>
                <a:spcPts val="4800"/>
              </a:lnSpc>
              <a:buFont typeface="Arial" panose="020B0604020202020204"/>
              <a:buChar char="•"/>
            </a:pPr>
            <a:r>
              <a:rPr lang="en-US" sz="480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Các quán ăn sử dụng đồ ăn không an toàn chủ yếu vì lợi nhuận cá nhân</a:t>
            </a:r>
          </a:p>
          <a:p>
            <a:pPr marL="1036320" lvl="1" indent="-518160" algn="ctr">
              <a:lnSpc>
                <a:spcPts val="480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480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Sự thiếu trách nhiệm của nhà trường vì không ngăn chặn những quán ăn lề đường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85272" y="2136171"/>
            <a:ext cx="6580804" cy="3768807"/>
            <a:chOff x="0" y="0"/>
            <a:chExt cx="2288540" cy="1310640"/>
          </a:xfrm>
        </p:grpSpPr>
        <p:sp>
          <p:nvSpPr>
            <p:cNvPr id="3" name="Freeform 3"/>
            <p:cNvSpPr/>
            <p:nvPr/>
          </p:nvSpPr>
          <p:spPr>
            <a:xfrm>
              <a:off x="3810" y="0"/>
              <a:ext cx="2287270" cy="1313180"/>
            </a:xfrm>
            <a:custGeom>
              <a:avLst/>
              <a:gdLst/>
              <a:ahLst/>
              <a:cxnLst/>
              <a:rect l="l" t="t" r="r" b="b"/>
              <a:pathLst>
                <a:path w="2287270" h="1313180">
                  <a:moveTo>
                    <a:pt x="864870" y="1216660"/>
                  </a:moveTo>
                  <a:cubicBezTo>
                    <a:pt x="858520" y="1219200"/>
                    <a:pt x="849630" y="1224280"/>
                    <a:pt x="842010" y="1225550"/>
                  </a:cubicBezTo>
                  <a:cubicBezTo>
                    <a:pt x="824230" y="1228090"/>
                    <a:pt x="805180" y="1226820"/>
                    <a:pt x="787400" y="1229360"/>
                  </a:cubicBezTo>
                  <a:cubicBezTo>
                    <a:pt x="774700" y="1230630"/>
                    <a:pt x="763270" y="1235710"/>
                    <a:pt x="751840" y="1236980"/>
                  </a:cubicBezTo>
                  <a:cubicBezTo>
                    <a:pt x="711200" y="1243330"/>
                    <a:pt x="670560" y="1248410"/>
                    <a:pt x="628650" y="1254760"/>
                  </a:cubicBezTo>
                  <a:cubicBezTo>
                    <a:pt x="613410" y="1257300"/>
                    <a:pt x="598170" y="1257300"/>
                    <a:pt x="582930" y="1257300"/>
                  </a:cubicBezTo>
                  <a:cubicBezTo>
                    <a:pt x="582930" y="1256030"/>
                    <a:pt x="581660" y="1253490"/>
                    <a:pt x="581660" y="1252220"/>
                  </a:cubicBezTo>
                  <a:cubicBezTo>
                    <a:pt x="571500" y="1257300"/>
                    <a:pt x="563880" y="1264920"/>
                    <a:pt x="556260" y="1263650"/>
                  </a:cubicBezTo>
                  <a:cubicBezTo>
                    <a:pt x="528320" y="1261110"/>
                    <a:pt x="506730" y="1281430"/>
                    <a:pt x="480060" y="1280160"/>
                  </a:cubicBezTo>
                  <a:lnTo>
                    <a:pt x="462280" y="1280160"/>
                  </a:lnTo>
                  <a:cubicBezTo>
                    <a:pt x="450850" y="1280160"/>
                    <a:pt x="439420" y="1280160"/>
                    <a:pt x="426720" y="1283970"/>
                  </a:cubicBezTo>
                  <a:cubicBezTo>
                    <a:pt x="422910" y="1280160"/>
                    <a:pt x="417830" y="1276350"/>
                    <a:pt x="416560" y="1273810"/>
                  </a:cubicBezTo>
                  <a:cubicBezTo>
                    <a:pt x="408940" y="1277620"/>
                    <a:pt x="402590" y="1281430"/>
                    <a:pt x="397510" y="1283970"/>
                  </a:cubicBezTo>
                  <a:cubicBezTo>
                    <a:pt x="384810" y="1289050"/>
                    <a:pt x="372110" y="1295400"/>
                    <a:pt x="359410" y="1300480"/>
                  </a:cubicBezTo>
                  <a:cubicBezTo>
                    <a:pt x="349250" y="1304290"/>
                    <a:pt x="339090" y="1306830"/>
                    <a:pt x="328930" y="1309370"/>
                  </a:cubicBezTo>
                  <a:cubicBezTo>
                    <a:pt x="312420" y="1313180"/>
                    <a:pt x="279400" y="1287780"/>
                    <a:pt x="280670" y="1271270"/>
                  </a:cubicBezTo>
                  <a:cubicBezTo>
                    <a:pt x="280670" y="1268730"/>
                    <a:pt x="284480" y="1266190"/>
                    <a:pt x="285750" y="1264920"/>
                  </a:cubicBezTo>
                  <a:cubicBezTo>
                    <a:pt x="270510" y="1259840"/>
                    <a:pt x="259080" y="1249680"/>
                    <a:pt x="251460" y="1235710"/>
                  </a:cubicBezTo>
                  <a:cubicBezTo>
                    <a:pt x="245110" y="1223010"/>
                    <a:pt x="237490" y="1210310"/>
                    <a:pt x="229870" y="1195070"/>
                  </a:cubicBezTo>
                  <a:cubicBezTo>
                    <a:pt x="238760" y="1187450"/>
                    <a:pt x="250190" y="1178560"/>
                    <a:pt x="261620" y="1169670"/>
                  </a:cubicBezTo>
                  <a:cubicBezTo>
                    <a:pt x="270510" y="1163320"/>
                    <a:pt x="273050" y="1158240"/>
                    <a:pt x="264160" y="1149350"/>
                  </a:cubicBezTo>
                  <a:cubicBezTo>
                    <a:pt x="252730" y="1137920"/>
                    <a:pt x="241300" y="1126490"/>
                    <a:pt x="231140" y="1112520"/>
                  </a:cubicBezTo>
                  <a:cubicBezTo>
                    <a:pt x="224790" y="1104900"/>
                    <a:pt x="224790" y="1093470"/>
                    <a:pt x="219710" y="1084580"/>
                  </a:cubicBezTo>
                  <a:cubicBezTo>
                    <a:pt x="209550" y="1070610"/>
                    <a:pt x="196850" y="1062990"/>
                    <a:pt x="177800" y="1066800"/>
                  </a:cubicBezTo>
                  <a:cubicBezTo>
                    <a:pt x="165100" y="1069340"/>
                    <a:pt x="149860" y="1065530"/>
                    <a:pt x="137160" y="1065530"/>
                  </a:cubicBezTo>
                  <a:cubicBezTo>
                    <a:pt x="130810" y="1059180"/>
                    <a:pt x="121920" y="1052830"/>
                    <a:pt x="116840" y="1043940"/>
                  </a:cubicBezTo>
                  <a:cubicBezTo>
                    <a:pt x="104140" y="1023620"/>
                    <a:pt x="92710" y="1002030"/>
                    <a:pt x="81280" y="981710"/>
                  </a:cubicBezTo>
                  <a:cubicBezTo>
                    <a:pt x="73660" y="969010"/>
                    <a:pt x="64770" y="957580"/>
                    <a:pt x="57150" y="944880"/>
                  </a:cubicBezTo>
                  <a:cubicBezTo>
                    <a:pt x="53340" y="938530"/>
                    <a:pt x="53340" y="929640"/>
                    <a:pt x="53340" y="923290"/>
                  </a:cubicBezTo>
                  <a:cubicBezTo>
                    <a:pt x="54610" y="908050"/>
                    <a:pt x="45720" y="899160"/>
                    <a:pt x="34290" y="890270"/>
                  </a:cubicBezTo>
                  <a:cubicBezTo>
                    <a:pt x="22860" y="881380"/>
                    <a:pt x="19050" y="857250"/>
                    <a:pt x="25400" y="845820"/>
                  </a:cubicBezTo>
                  <a:cubicBezTo>
                    <a:pt x="17780" y="839470"/>
                    <a:pt x="10160" y="833120"/>
                    <a:pt x="0" y="825500"/>
                  </a:cubicBezTo>
                  <a:cubicBezTo>
                    <a:pt x="17780" y="815340"/>
                    <a:pt x="31750" y="807720"/>
                    <a:pt x="45720" y="798830"/>
                  </a:cubicBezTo>
                  <a:cubicBezTo>
                    <a:pt x="60960" y="791210"/>
                    <a:pt x="74930" y="782320"/>
                    <a:pt x="93980" y="773430"/>
                  </a:cubicBezTo>
                  <a:cubicBezTo>
                    <a:pt x="81280" y="739140"/>
                    <a:pt x="67310" y="702310"/>
                    <a:pt x="52070" y="665480"/>
                  </a:cubicBezTo>
                  <a:cubicBezTo>
                    <a:pt x="58420" y="660400"/>
                    <a:pt x="64770" y="655320"/>
                    <a:pt x="69850" y="650240"/>
                  </a:cubicBezTo>
                  <a:cubicBezTo>
                    <a:pt x="55880" y="635000"/>
                    <a:pt x="45720" y="618490"/>
                    <a:pt x="34290" y="600710"/>
                  </a:cubicBezTo>
                  <a:cubicBezTo>
                    <a:pt x="33020" y="599440"/>
                    <a:pt x="36830" y="595630"/>
                    <a:pt x="35560" y="593090"/>
                  </a:cubicBezTo>
                  <a:cubicBezTo>
                    <a:pt x="34290" y="584200"/>
                    <a:pt x="31750" y="575310"/>
                    <a:pt x="29210" y="566420"/>
                  </a:cubicBezTo>
                  <a:cubicBezTo>
                    <a:pt x="25400" y="556260"/>
                    <a:pt x="20320" y="544830"/>
                    <a:pt x="17780" y="534670"/>
                  </a:cubicBezTo>
                  <a:cubicBezTo>
                    <a:pt x="13970" y="523240"/>
                    <a:pt x="10160" y="511810"/>
                    <a:pt x="6350" y="496570"/>
                  </a:cubicBezTo>
                  <a:cubicBezTo>
                    <a:pt x="27940" y="485140"/>
                    <a:pt x="48260" y="468630"/>
                    <a:pt x="77470" y="466090"/>
                  </a:cubicBezTo>
                  <a:cubicBezTo>
                    <a:pt x="102870" y="463550"/>
                    <a:pt x="127000" y="455930"/>
                    <a:pt x="151130" y="450850"/>
                  </a:cubicBezTo>
                  <a:cubicBezTo>
                    <a:pt x="152400" y="450850"/>
                    <a:pt x="154940" y="449580"/>
                    <a:pt x="156210" y="449580"/>
                  </a:cubicBezTo>
                  <a:cubicBezTo>
                    <a:pt x="200660" y="441960"/>
                    <a:pt x="200660" y="440690"/>
                    <a:pt x="182880" y="400050"/>
                  </a:cubicBezTo>
                  <a:cubicBezTo>
                    <a:pt x="175260" y="382270"/>
                    <a:pt x="171450" y="363220"/>
                    <a:pt x="168910" y="345440"/>
                  </a:cubicBezTo>
                  <a:cubicBezTo>
                    <a:pt x="167640" y="337820"/>
                    <a:pt x="175260" y="330200"/>
                    <a:pt x="179070" y="321310"/>
                  </a:cubicBezTo>
                  <a:cubicBezTo>
                    <a:pt x="177800" y="321310"/>
                    <a:pt x="176530" y="318770"/>
                    <a:pt x="173990" y="317500"/>
                  </a:cubicBezTo>
                  <a:cubicBezTo>
                    <a:pt x="162560" y="316230"/>
                    <a:pt x="146050" y="318770"/>
                    <a:pt x="139700" y="312420"/>
                  </a:cubicBezTo>
                  <a:cubicBezTo>
                    <a:pt x="127000" y="299720"/>
                    <a:pt x="114300" y="283210"/>
                    <a:pt x="110490" y="265430"/>
                  </a:cubicBezTo>
                  <a:cubicBezTo>
                    <a:pt x="100330" y="228600"/>
                    <a:pt x="95250" y="190500"/>
                    <a:pt x="88900" y="152400"/>
                  </a:cubicBezTo>
                  <a:cubicBezTo>
                    <a:pt x="127000" y="120650"/>
                    <a:pt x="175260" y="118110"/>
                    <a:pt x="219710" y="107950"/>
                  </a:cubicBezTo>
                  <a:cubicBezTo>
                    <a:pt x="243840" y="101600"/>
                    <a:pt x="267970" y="93980"/>
                    <a:pt x="293370" y="87630"/>
                  </a:cubicBezTo>
                  <a:cubicBezTo>
                    <a:pt x="320040" y="81280"/>
                    <a:pt x="346710" y="73660"/>
                    <a:pt x="373380" y="69850"/>
                  </a:cubicBezTo>
                  <a:cubicBezTo>
                    <a:pt x="420370" y="62230"/>
                    <a:pt x="468630" y="55880"/>
                    <a:pt x="516890" y="49530"/>
                  </a:cubicBezTo>
                  <a:cubicBezTo>
                    <a:pt x="553720" y="44450"/>
                    <a:pt x="590550" y="41910"/>
                    <a:pt x="626110" y="38100"/>
                  </a:cubicBezTo>
                  <a:cubicBezTo>
                    <a:pt x="673100" y="33020"/>
                    <a:pt x="718820" y="26670"/>
                    <a:pt x="765810" y="22860"/>
                  </a:cubicBezTo>
                  <a:cubicBezTo>
                    <a:pt x="800100" y="20320"/>
                    <a:pt x="834390" y="25400"/>
                    <a:pt x="867410" y="19050"/>
                  </a:cubicBezTo>
                  <a:cubicBezTo>
                    <a:pt x="924560" y="6350"/>
                    <a:pt x="982980" y="8890"/>
                    <a:pt x="1040130" y="3810"/>
                  </a:cubicBezTo>
                  <a:cubicBezTo>
                    <a:pt x="1090930" y="0"/>
                    <a:pt x="1141730" y="1270"/>
                    <a:pt x="1192530" y="1270"/>
                  </a:cubicBezTo>
                  <a:cubicBezTo>
                    <a:pt x="1242060" y="1270"/>
                    <a:pt x="1290320" y="0"/>
                    <a:pt x="1339850" y="2540"/>
                  </a:cubicBezTo>
                  <a:cubicBezTo>
                    <a:pt x="1408430" y="5080"/>
                    <a:pt x="1478280" y="8890"/>
                    <a:pt x="1546860" y="12700"/>
                  </a:cubicBezTo>
                  <a:cubicBezTo>
                    <a:pt x="1593850" y="15240"/>
                    <a:pt x="1639570" y="16510"/>
                    <a:pt x="1686560" y="20320"/>
                  </a:cubicBezTo>
                  <a:cubicBezTo>
                    <a:pt x="1719580" y="22860"/>
                    <a:pt x="1753870" y="26670"/>
                    <a:pt x="1786890" y="31750"/>
                  </a:cubicBezTo>
                  <a:cubicBezTo>
                    <a:pt x="1830070" y="38100"/>
                    <a:pt x="1874520" y="44450"/>
                    <a:pt x="1917700" y="52070"/>
                  </a:cubicBezTo>
                  <a:cubicBezTo>
                    <a:pt x="1955800" y="58420"/>
                    <a:pt x="1992630" y="67310"/>
                    <a:pt x="2029460" y="76200"/>
                  </a:cubicBezTo>
                  <a:cubicBezTo>
                    <a:pt x="2040890" y="78740"/>
                    <a:pt x="2048510" y="96520"/>
                    <a:pt x="2045970" y="110490"/>
                  </a:cubicBezTo>
                  <a:cubicBezTo>
                    <a:pt x="2044700" y="121920"/>
                    <a:pt x="2043430" y="134620"/>
                    <a:pt x="2043430" y="146050"/>
                  </a:cubicBezTo>
                  <a:cubicBezTo>
                    <a:pt x="2043430" y="163830"/>
                    <a:pt x="2034540" y="172720"/>
                    <a:pt x="2016760" y="175260"/>
                  </a:cubicBezTo>
                  <a:cubicBezTo>
                    <a:pt x="2021840" y="179070"/>
                    <a:pt x="2025650" y="181610"/>
                    <a:pt x="2030730" y="185420"/>
                  </a:cubicBezTo>
                  <a:cubicBezTo>
                    <a:pt x="2021840" y="190500"/>
                    <a:pt x="2012950" y="194310"/>
                    <a:pt x="2004060" y="198120"/>
                  </a:cubicBezTo>
                  <a:cubicBezTo>
                    <a:pt x="2005330" y="201930"/>
                    <a:pt x="2007870" y="205740"/>
                    <a:pt x="2010410" y="212090"/>
                  </a:cubicBezTo>
                  <a:lnTo>
                    <a:pt x="1998980" y="215900"/>
                  </a:lnTo>
                  <a:cubicBezTo>
                    <a:pt x="2001520" y="218440"/>
                    <a:pt x="2002790" y="222250"/>
                    <a:pt x="2004060" y="222250"/>
                  </a:cubicBezTo>
                  <a:cubicBezTo>
                    <a:pt x="2039620" y="224790"/>
                    <a:pt x="2039620" y="251460"/>
                    <a:pt x="2040890" y="275590"/>
                  </a:cubicBezTo>
                  <a:cubicBezTo>
                    <a:pt x="2042160" y="297180"/>
                    <a:pt x="2040890" y="318770"/>
                    <a:pt x="2039620" y="340360"/>
                  </a:cubicBezTo>
                  <a:cubicBezTo>
                    <a:pt x="2039620" y="346710"/>
                    <a:pt x="2034540" y="351790"/>
                    <a:pt x="2034540" y="354330"/>
                  </a:cubicBezTo>
                  <a:cubicBezTo>
                    <a:pt x="2025650" y="355600"/>
                    <a:pt x="2019300" y="355600"/>
                    <a:pt x="2014220" y="356870"/>
                  </a:cubicBezTo>
                  <a:cubicBezTo>
                    <a:pt x="2018030" y="363220"/>
                    <a:pt x="2020570" y="373380"/>
                    <a:pt x="2026920" y="374650"/>
                  </a:cubicBezTo>
                  <a:cubicBezTo>
                    <a:pt x="2053590" y="383540"/>
                    <a:pt x="2081530" y="391160"/>
                    <a:pt x="2109470" y="397510"/>
                  </a:cubicBezTo>
                  <a:cubicBezTo>
                    <a:pt x="2132330" y="402590"/>
                    <a:pt x="2152650" y="407670"/>
                    <a:pt x="2151380" y="438150"/>
                  </a:cubicBezTo>
                  <a:cubicBezTo>
                    <a:pt x="2150110" y="461010"/>
                    <a:pt x="2152650" y="485140"/>
                    <a:pt x="2155190" y="509270"/>
                  </a:cubicBezTo>
                  <a:cubicBezTo>
                    <a:pt x="2156460" y="524510"/>
                    <a:pt x="2150110" y="534670"/>
                    <a:pt x="2133600" y="538480"/>
                  </a:cubicBezTo>
                  <a:cubicBezTo>
                    <a:pt x="2136140" y="539750"/>
                    <a:pt x="2138680" y="539750"/>
                    <a:pt x="2146300" y="542290"/>
                  </a:cubicBezTo>
                  <a:cubicBezTo>
                    <a:pt x="2134870" y="542290"/>
                    <a:pt x="2129790" y="543560"/>
                    <a:pt x="2124710" y="543560"/>
                  </a:cubicBezTo>
                  <a:cubicBezTo>
                    <a:pt x="2120900" y="553720"/>
                    <a:pt x="2117090" y="562610"/>
                    <a:pt x="2115820" y="571500"/>
                  </a:cubicBezTo>
                  <a:cubicBezTo>
                    <a:pt x="2114550" y="582930"/>
                    <a:pt x="2106930" y="585470"/>
                    <a:pt x="2099310" y="586740"/>
                  </a:cubicBezTo>
                  <a:cubicBezTo>
                    <a:pt x="2075180" y="589280"/>
                    <a:pt x="2051050" y="598170"/>
                    <a:pt x="2032000" y="586740"/>
                  </a:cubicBezTo>
                  <a:cubicBezTo>
                    <a:pt x="2014220" y="589280"/>
                    <a:pt x="2000250" y="590550"/>
                    <a:pt x="1987550" y="593090"/>
                  </a:cubicBezTo>
                  <a:lnTo>
                    <a:pt x="1987550" y="594360"/>
                  </a:lnTo>
                  <a:cubicBezTo>
                    <a:pt x="2002790" y="596900"/>
                    <a:pt x="2018030" y="599440"/>
                    <a:pt x="2032000" y="603250"/>
                  </a:cubicBezTo>
                  <a:cubicBezTo>
                    <a:pt x="2067560" y="609600"/>
                    <a:pt x="2104390" y="617220"/>
                    <a:pt x="2139950" y="623570"/>
                  </a:cubicBezTo>
                  <a:cubicBezTo>
                    <a:pt x="2174240" y="629920"/>
                    <a:pt x="2207260" y="636270"/>
                    <a:pt x="2241550" y="643890"/>
                  </a:cubicBezTo>
                  <a:cubicBezTo>
                    <a:pt x="2256790" y="647700"/>
                    <a:pt x="2273300" y="650240"/>
                    <a:pt x="2279650" y="666750"/>
                  </a:cubicBezTo>
                  <a:cubicBezTo>
                    <a:pt x="2283460" y="675640"/>
                    <a:pt x="2283460" y="687070"/>
                    <a:pt x="2284730" y="697230"/>
                  </a:cubicBezTo>
                  <a:cubicBezTo>
                    <a:pt x="2286000" y="713740"/>
                    <a:pt x="2287270" y="731520"/>
                    <a:pt x="2287270" y="748030"/>
                  </a:cubicBezTo>
                  <a:cubicBezTo>
                    <a:pt x="2287270" y="769620"/>
                    <a:pt x="2279650" y="777240"/>
                    <a:pt x="2259330" y="781050"/>
                  </a:cubicBezTo>
                  <a:cubicBezTo>
                    <a:pt x="2247900" y="784860"/>
                    <a:pt x="2268220" y="817880"/>
                    <a:pt x="2235200" y="803910"/>
                  </a:cubicBezTo>
                  <a:cubicBezTo>
                    <a:pt x="2236470" y="811530"/>
                    <a:pt x="2239010" y="819150"/>
                    <a:pt x="2241550" y="829310"/>
                  </a:cubicBezTo>
                  <a:lnTo>
                    <a:pt x="2155190" y="829310"/>
                  </a:lnTo>
                  <a:cubicBezTo>
                    <a:pt x="2155190" y="847090"/>
                    <a:pt x="2156460" y="862330"/>
                    <a:pt x="2153920" y="876300"/>
                  </a:cubicBezTo>
                  <a:cubicBezTo>
                    <a:pt x="2152650" y="881380"/>
                    <a:pt x="2142490" y="886460"/>
                    <a:pt x="2136140" y="889000"/>
                  </a:cubicBezTo>
                  <a:cubicBezTo>
                    <a:pt x="2132330" y="890270"/>
                    <a:pt x="2125980" y="887730"/>
                    <a:pt x="2122170" y="887730"/>
                  </a:cubicBezTo>
                  <a:cubicBezTo>
                    <a:pt x="2123440" y="901700"/>
                    <a:pt x="2134870" y="914400"/>
                    <a:pt x="2120900" y="928370"/>
                  </a:cubicBezTo>
                  <a:cubicBezTo>
                    <a:pt x="2119630" y="929640"/>
                    <a:pt x="2120900" y="934720"/>
                    <a:pt x="2120900" y="937260"/>
                  </a:cubicBezTo>
                  <a:cubicBezTo>
                    <a:pt x="2120900" y="952500"/>
                    <a:pt x="2113280" y="958850"/>
                    <a:pt x="2095500" y="955040"/>
                  </a:cubicBezTo>
                  <a:cubicBezTo>
                    <a:pt x="2099310" y="963930"/>
                    <a:pt x="2084070" y="970280"/>
                    <a:pt x="2096770" y="979170"/>
                  </a:cubicBezTo>
                  <a:cubicBezTo>
                    <a:pt x="2094230" y="981710"/>
                    <a:pt x="2091690" y="984250"/>
                    <a:pt x="2089150" y="985520"/>
                  </a:cubicBezTo>
                  <a:cubicBezTo>
                    <a:pt x="2086610" y="986790"/>
                    <a:pt x="2082800" y="984250"/>
                    <a:pt x="2080260" y="984250"/>
                  </a:cubicBezTo>
                  <a:cubicBezTo>
                    <a:pt x="2080260" y="988060"/>
                    <a:pt x="2081530" y="991870"/>
                    <a:pt x="2081530" y="996950"/>
                  </a:cubicBezTo>
                  <a:cubicBezTo>
                    <a:pt x="2081530" y="1002030"/>
                    <a:pt x="2080260" y="1007110"/>
                    <a:pt x="2078990" y="1012190"/>
                  </a:cubicBezTo>
                  <a:cubicBezTo>
                    <a:pt x="2077720" y="1014730"/>
                    <a:pt x="2071370" y="1014730"/>
                    <a:pt x="2067560" y="1014730"/>
                  </a:cubicBezTo>
                  <a:cubicBezTo>
                    <a:pt x="2061210" y="1013460"/>
                    <a:pt x="2053590" y="1010920"/>
                    <a:pt x="2047240" y="1009650"/>
                  </a:cubicBezTo>
                  <a:cubicBezTo>
                    <a:pt x="2024380" y="1007110"/>
                    <a:pt x="2015490" y="1016000"/>
                    <a:pt x="2018030" y="1040130"/>
                  </a:cubicBezTo>
                  <a:cubicBezTo>
                    <a:pt x="2012950" y="1042670"/>
                    <a:pt x="2007870" y="1043940"/>
                    <a:pt x="2001520" y="1046480"/>
                  </a:cubicBezTo>
                  <a:cubicBezTo>
                    <a:pt x="2004060" y="1056640"/>
                    <a:pt x="2018030" y="1068070"/>
                    <a:pt x="1997710" y="1078230"/>
                  </a:cubicBezTo>
                  <a:cubicBezTo>
                    <a:pt x="2011680" y="1090930"/>
                    <a:pt x="2006600" y="1097280"/>
                    <a:pt x="1991360" y="1098550"/>
                  </a:cubicBezTo>
                  <a:cubicBezTo>
                    <a:pt x="1967230" y="1099820"/>
                    <a:pt x="1943100" y="1098550"/>
                    <a:pt x="1920240" y="1098550"/>
                  </a:cubicBezTo>
                  <a:cubicBezTo>
                    <a:pt x="1916430" y="1103630"/>
                    <a:pt x="1913890" y="1109980"/>
                    <a:pt x="1910080" y="1111250"/>
                  </a:cubicBezTo>
                  <a:cubicBezTo>
                    <a:pt x="1897380" y="1115060"/>
                    <a:pt x="1887220" y="1115060"/>
                    <a:pt x="1894840" y="1134110"/>
                  </a:cubicBezTo>
                  <a:cubicBezTo>
                    <a:pt x="1897380" y="1141730"/>
                    <a:pt x="1891030" y="1153160"/>
                    <a:pt x="1887220" y="1167130"/>
                  </a:cubicBezTo>
                  <a:cubicBezTo>
                    <a:pt x="1875790" y="1169670"/>
                    <a:pt x="1861820" y="1173480"/>
                    <a:pt x="1847850" y="1173480"/>
                  </a:cubicBezTo>
                  <a:cubicBezTo>
                    <a:pt x="1816100" y="1176020"/>
                    <a:pt x="1784350" y="1178560"/>
                    <a:pt x="1752600" y="1178560"/>
                  </a:cubicBezTo>
                  <a:cubicBezTo>
                    <a:pt x="1743710" y="1178560"/>
                    <a:pt x="1734820" y="1170940"/>
                    <a:pt x="1725930" y="1170940"/>
                  </a:cubicBezTo>
                  <a:cubicBezTo>
                    <a:pt x="1714500" y="1170940"/>
                    <a:pt x="1700530" y="1173480"/>
                    <a:pt x="1690370" y="1178560"/>
                  </a:cubicBezTo>
                  <a:cubicBezTo>
                    <a:pt x="1670050" y="1189990"/>
                    <a:pt x="1651000" y="1197610"/>
                    <a:pt x="1626870" y="1192530"/>
                  </a:cubicBezTo>
                  <a:cubicBezTo>
                    <a:pt x="1611630" y="1189990"/>
                    <a:pt x="1595120" y="1195070"/>
                    <a:pt x="1579880" y="1191260"/>
                  </a:cubicBezTo>
                  <a:cubicBezTo>
                    <a:pt x="1555750" y="1186180"/>
                    <a:pt x="1531620" y="1192530"/>
                    <a:pt x="1507490" y="1192530"/>
                  </a:cubicBezTo>
                  <a:cubicBezTo>
                    <a:pt x="1482090" y="1192530"/>
                    <a:pt x="1455420" y="1192530"/>
                    <a:pt x="1430020" y="1193800"/>
                  </a:cubicBezTo>
                  <a:cubicBezTo>
                    <a:pt x="1397000" y="1193800"/>
                    <a:pt x="1363980" y="1198880"/>
                    <a:pt x="1332230" y="1193800"/>
                  </a:cubicBezTo>
                  <a:cubicBezTo>
                    <a:pt x="1310640" y="1191260"/>
                    <a:pt x="1289050" y="1200150"/>
                    <a:pt x="1270000" y="1195070"/>
                  </a:cubicBezTo>
                  <a:cubicBezTo>
                    <a:pt x="1236980" y="1188720"/>
                    <a:pt x="1206500" y="1202690"/>
                    <a:pt x="1174750" y="1197610"/>
                  </a:cubicBezTo>
                  <a:cubicBezTo>
                    <a:pt x="1155700" y="1195070"/>
                    <a:pt x="1131570" y="1191260"/>
                    <a:pt x="1116330" y="1198880"/>
                  </a:cubicBezTo>
                  <a:cubicBezTo>
                    <a:pt x="1106170" y="1203960"/>
                    <a:pt x="1102360" y="1198880"/>
                    <a:pt x="1094740" y="1198880"/>
                  </a:cubicBezTo>
                  <a:cubicBezTo>
                    <a:pt x="1092200" y="1198880"/>
                    <a:pt x="1090930" y="1200150"/>
                    <a:pt x="1088390" y="1201420"/>
                  </a:cubicBezTo>
                  <a:cubicBezTo>
                    <a:pt x="1080770" y="1202690"/>
                    <a:pt x="1078230" y="1206500"/>
                    <a:pt x="1075690" y="1206500"/>
                  </a:cubicBezTo>
                  <a:cubicBezTo>
                    <a:pt x="1046480" y="1206500"/>
                    <a:pt x="1018540" y="1203960"/>
                    <a:pt x="989330" y="1203960"/>
                  </a:cubicBezTo>
                  <a:cubicBezTo>
                    <a:pt x="976630" y="1203960"/>
                    <a:pt x="963930" y="1209040"/>
                    <a:pt x="951230" y="1211580"/>
                  </a:cubicBezTo>
                  <a:cubicBezTo>
                    <a:pt x="927100" y="1215390"/>
                    <a:pt x="901700" y="1219200"/>
                    <a:pt x="876300" y="1221740"/>
                  </a:cubicBezTo>
                  <a:cubicBezTo>
                    <a:pt x="873760" y="1223010"/>
                    <a:pt x="869950" y="1219200"/>
                    <a:pt x="864870" y="1216660"/>
                  </a:cubicBezTo>
                  <a:close/>
                </a:path>
              </a:pathLst>
            </a:custGeom>
            <a:blipFill>
              <a:blip r:embed="rId2"/>
              <a:stretch>
                <a:fillRect t="-2496" b="-2496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1185272" y="6038328"/>
            <a:ext cx="6578497" cy="3767486"/>
            <a:chOff x="0" y="0"/>
            <a:chExt cx="2288540" cy="1310640"/>
          </a:xfrm>
        </p:grpSpPr>
        <p:sp>
          <p:nvSpPr>
            <p:cNvPr id="5" name="Freeform 5"/>
            <p:cNvSpPr/>
            <p:nvPr/>
          </p:nvSpPr>
          <p:spPr>
            <a:xfrm>
              <a:off x="3810" y="0"/>
              <a:ext cx="2287270" cy="1313180"/>
            </a:xfrm>
            <a:custGeom>
              <a:avLst/>
              <a:gdLst/>
              <a:ahLst/>
              <a:cxnLst/>
              <a:rect l="l" t="t" r="r" b="b"/>
              <a:pathLst>
                <a:path w="2287270" h="1313180">
                  <a:moveTo>
                    <a:pt x="864870" y="1216660"/>
                  </a:moveTo>
                  <a:cubicBezTo>
                    <a:pt x="858520" y="1219200"/>
                    <a:pt x="849630" y="1224280"/>
                    <a:pt x="842010" y="1225550"/>
                  </a:cubicBezTo>
                  <a:cubicBezTo>
                    <a:pt x="824230" y="1228090"/>
                    <a:pt x="805180" y="1226820"/>
                    <a:pt x="787400" y="1229360"/>
                  </a:cubicBezTo>
                  <a:cubicBezTo>
                    <a:pt x="774700" y="1230630"/>
                    <a:pt x="763270" y="1235710"/>
                    <a:pt x="751840" y="1236980"/>
                  </a:cubicBezTo>
                  <a:cubicBezTo>
                    <a:pt x="711200" y="1243330"/>
                    <a:pt x="670560" y="1248410"/>
                    <a:pt x="628650" y="1254760"/>
                  </a:cubicBezTo>
                  <a:cubicBezTo>
                    <a:pt x="613410" y="1257300"/>
                    <a:pt x="598170" y="1257300"/>
                    <a:pt x="582930" y="1257300"/>
                  </a:cubicBezTo>
                  <a:cubicBezTo>
                    <a:pt x="582930" y="1256030"/>
                    <a:pt x="581660" y="1253490"/>
                    <a:pt x="581660" y="1252220"/>
                  </a:cubicBezTo>
                  <a:cubicBezTo>
                    <a:pt x="571500" y="1257300"/>
                    <a:pt x="563880" y="1264920"/>
                    <a:pt x="556260" y="1263650"/>
                  </a:cubicBezTo>
                  <a:cubicBezTo>
                    <a:pt x="528320" y="1261110"/>
                    <a:pt x="506730" y="1281430"/>
                    <a:pt x="480060" y="1280160"/>
                  </a:cubicBezTo>
                  <a:lnTo>
                    <a:pt x="462280" y="1280160"/>
                  </a:lnTo>
                  <a:cubicBezTo>
                    <a:pt x="450850" y="1280160"/>
                    <a:pt x="439420" y="1280160"/>
                    <a:pt x="426720" y="1283970"/>
                  </a:cubicBezTo>
                  <a:cubicBezTo>
                    <a:pt x="422910" y="1280160"/>
                    <a:pt x="417830" y="1276350"/>
                    <a:pt x="416560" y="1273810"/>
                  </a:cubicBezTo>
                  <a:cubicBezTo>
                    <a:pt x="408940" y="1277620"/>
                    <a:pt x="402590" y="1281430"/>
                    <a:pt x="397510" y="1283970"/>
                  </a:cubicBezTo>
                  <a:cubicBezTo>
                    <a:pt x="384810" y="1289050"/>
                    <a:pt x="372110" y="1295400"/>
                    <a:pt x="359410" y="1300480"/>
                  </a:cubicBezTo>
                  <a:cubicBezTo>
                    <a:pt x="349250" y="1304290"/>
                    <a:pt x="339090" y="1306830"/>
                    <a:pt x="328930" y="1309370"/>
                  </a:cubicBezTo>
                  <a:cubicBezTo>
                    <a:pt x="312420" y="1313180"/>
                    <a:pt x="279400" y="1287780"/>
                    <a:pt x="280670" y="1271270"/>
                  </a:cubicBezTo>
                  <a:cubicBezTo>
                    <a:pt x="280670" y="1268730"/>
                    <a:pt x="284480" y="1266190"/>
                    <a:pt x="285750" y="1264920"/>
                  </a:cubicBezTo>
                  <a:cubicBezTo>
                    <a:pt x="270510" y="1259840"/>
                    <a:pt x="259080" y="1249680"/>
                    <a:pt x="251460" y="1235710"/>
                  </a:cubicBezTo>
                  <a:cubicBezTo>
                    <a:pt x="245110" y="1223010"/>
                    <a:pt x="237490" y="1210310"/>
                    <a:pt x="229870" y="1195070"/>
                  </a:cubicBezTo>
                  <a:cubicBezTo>
                    <a:pt x="238760" y="1187450"/>
                    <a:pt x="250190" y="1178560"/>
                    <a:pt x="261620" y="1169670"/>
                  </a:cubicBezTo>
                  <a:cubicBezTo>
                    <a:pt x="270510" y="1163320"/>
                    <a:pt x="273050" y="1158240"/>
                    <a:pt x="264160" y="1149350"/>
                  </a:cubicBezTo>
                  <a:cubicBezTo>
                    <a:pt x="252730" y="1137920"/>
                    <a:pt x="241300" y="1126490"/>
                    <a:pt x="231140" y="1112520"/>
                  </a:cubicBezTo>
                  <a:cubicBezTo>
                    <a:pt x="224790" y="1104900"/>
                    <a:pt x="224790" y="1093470"/>
                    <a:pt x="219710" y="1084580"/>
                  </a:cubicBezTo>
                  <a:cubicBezTo>
                    <a:pt x="209550" y="1070610"/>
                    <a:pt x="196850" y="1062990"/>
                    <a:pt x="177800" y="1066800"/>
                  </a:cubicBezTo>
                  <a:cubicBezTo>
                    <a:pt x="165100" y="1069340"/>
                    <a:pt x="149860" y="1065530"/>
                    <a:pt x="137160" y="1065530"/>
                  </a:cubicBezTo>
                  <a:cubicBezTo>
                    <a:pt x="130810" y="1059180"/>
                    <a:pt x="121920" y="1052830"/>
                    <a:pt x="116840" y="1043940"/>
                  </a:cubicBezTo>
                  <a:cubicBezTo>
                    <a:pt x="104140" y="1023620"/>
                    <a:pt x="92710" y="1002030"/>
                    <a:pt x="81280" y="981710"/>
                  </a:cubicBezTo>
                  <a:cubicBezTo>
                    <a:pt x="73660" y="969010"/>
                    <a:pt x="64770" y="957580"/>
                    <a:pt x="57150" y="944880"/>
                  </a:cubicBezTo>
                  <a:cubicBezTo>
                    <a:pt x="53340" y="938530"/>
                    <a:pt x="53340" y="929640"/>
                    <a:pt x="53340" y="923290"/>
                  </a:cubicBezTo>
                  <a:cubicBezTo>
                    <a:pt x="54610" y="908050"/>
                    <a:pt x="45720" y="899160"/>
                    <a:pt x="34290" y="890270"/>
                  </a:cubicBezTo>
                  <a:cubicBezTo>
                    <a:pt x="22860" y="881380"/>
                    <a:pt x="19050" y="857250"/>
                    <a:pt x="25400" y="845820"/>
                  </a:cubicBezTo>
                  <a:cubicBezTo>
                    <a:pt x="17780" y="839470"/>
                    <a:pt x="10160" y="833120"/>
                    <a:pt x="0" y="825500"/>
                  </a:cubicBezTo>
                  <a:cubicBezTo>
                    <a:pt x="17780" y="815340"/>
                    <a:pt x="31750" y="807720"/>
                    <a:pt x="45720" y="798830"/>
                  </a:cubicBezTo>
                  <a:cubicBezTo>
                    <a:pt x="60960" y="791210"/>
                    <a:pt x="74930" y="782320"/>
                    <a:pt x="93980" y="773430"/>
                  </a:cubicBezTo>
                  <a:cubicBezTo>
                    <a:pt x="81280" y="739140"/>
                    <a:pt x="67310" y="702310"/>
                    <a:pt x="52070" y="665480"/>
                  </a:cubicBezTo>
                  <a:cubicBezTo>
                    <a:pt x="58420" y="660400"/>
                    <a:pt x="64770" y="655320"/>
                    <a:pt x="69850" y="650240"/>
                  </a:cubicBezTo>
                  <a:cubicBezTo>
                    <a:pt x="55880" y="635000"/>
                    <a:pt x="45720" y="618490"/>
                    <a:pt x="34290" y="600710"/>
                  </a:cubicBezTo>
                  <a:cubicBezTo>
                    <a:pt x="33020" y="599440"/>
                    <a:pt x="36830" y="595630"/>
                    <a:pt x="35560" y="593090"/>
                  </a:cubicBezTo>
                  <a:cubicBezTo>
                    <a:pt x="34290" y="584200"/>
                    <a:pt x="31750" y="575310"/>
                    <a:pt x="29210" y="566420"/>
                  </a:cubicBezTo>
                  <a:cubicBezTo>
                    <a:pt x="25400" y="556260"/>
                    <a:pt x="20320" y="544830"/>
                    <a:pt x="17780" y="534670"/>
                  </a:cubicBezTo>
                  <a:cubicBezTo>
                    <a:pt x="13970" y="523240"/>
                    <a:pt x="10160" y="511810"/>
                    <a:pt x="6350" y="496570"/>
                  </a:cubicBezTo>
                  <a:cubicBezTo>
                    <a:pt x="27940" y="485140"/>
                    <a:pt x="48260" y="468630"/>
                    <a:pt x="77470" y="466090"/>
                  </a:cubicBezTo>
                  <a:cubicBezTo>
                    <a:pt x="102870" y="463550"/>
                    <a:pt x="127000" y="455930"/>
                    <a:pt x="151130" y="450850"/>
                  </a:cubicBezTo>
                  <a:cubicBezTo>
                    <a:pt x="152400" y="450850"/>
                    <a:pt x="154940" y="449580"/>
                    <a:pt x="156210" y="449580"/>
                  </a:cubicBezTo>
                  <a:cubicBezTo>
                    <a:pt x="200660" y="441960"/>
                    <a:pt x="200660" y="440690"/>
                    <a:pt x="182880" y="400050"/>
                  </a:cubicBezTo>
                  <a:cubicBezTo>
                    <a:pt x="175260" y="382270"/>
                    <a:pt x="171450" y="363220"/>
                    <a:pt x="168910" y="345440"/>
                  </a:cubicBezTo>
                  <a:cubicBezTo>
                    <a:pt x="167640" y="337820"/>
                    <a:pt x="175260" y="330200"/>
                    <a:pt x="179070" y="321310"/>
                  </a:cubicBezTo>
                  <a:cubicBezTo>
                    <a:pt x="177800" y="321310"/>
                    <a:pt x="176530" y="318770"/>
                    <a:pt x="173990" y="317500"/>
                  </a:cubicBezTo>
                  <a:cubicBezTo>
                    <a:pt x="162560" y="316230"/>
                    <a:pt x="146050" y="318770"/>
                    <a:pt x="139700" y="312420"/>
                  </a:cubicBezTo>
                  <a:cubicBezTo>
                    <a:pt x="127000" y="299720"/>
                    <a:pt x="114300" y="283210"/>
                    <a:pt x="110490" y="265430"/>
                  </a:cubicBezTo>
                  <a:cubicBezTo>
                    <a:pt x="100330" y="228600"/>
                    <a:pt x="95250" y="190500"/>
                    <a:pt x="88900" y="152400"/>
                  </a:cubicBezTo>
                  <a:cubicBezTo>
                    <a:pt x="127000" y="120650"/>
                    <a:pt x="175260" y="118110"/>
                    <a:pt x="219710" y="107950"/>
                  </a:cubicBezTo>
                  <a:cubicBezTo>
                    <a:pt x="243840" y="101600"/>
                    <a:pt x="267970" y="93980"/>
                    <a:pt x="293370" y="87630"/>
                  </a:cubicBezTo>
                  <a:cubicBezTo>
                    <a:pt x="320040" y="81280"/>
                    <a:pt x="346710" y="73660"/>
                    <a:pt x="373380" y="69850"/>
                  </a:cubicBezTo>
                  <a:cubicBezTo>
                    <a:pt x="420370" y="62230"/>
                    <a:pt x="468630" y="55880"/>
                    <a:pt x="516890" y="49530"/>
                  </a:cubicBezTo>
                  <a:cubicBezTo>
                    <a:pt x="553720" y="44450"/>
                    <a:pt x="590550" y="41910"/>
                    <a:pt x="626110" y="38100"/>
                  </a:cubicBezTo>
                  <a:cubicBezTo>
                    <a:pt x="673100" y="33020"/>
                    <a:pt x="718820" y="26670"/>
                    <a:pt x="765810" y="22860"/>
                  </a:cubicBezTo>
                  <a:cubicBezTo>
                    <a:pt x="800100" y="20320"/>
                    <a:pt x="834390" y="25400"/>
                    <a:pt x="867410" y="19050"/>
                  </a:cubicBezTo>
                  <a:cubicBezTo>
                    <a:pt x="924560" y="6350"/>
                    <a:pt x="982980" y="8890"/>
                    <a:pt x="1040130" y="3810"/>
                  </a:cubicBezTo>
                  <a:cubicBezTo>
                    <a:pt x="1090930" y="0"/>
                    <a:pt x="1141730" y="1270"/>
                    <a:pt x="1192530" y="1270"/>
                  </a:cubicBezTo>
                  <a:cubicBezTo>
                    <a:pt x="1242060" y="1270"/>
                    <a:pt x="1290320" y="0"/>
                    <a:pt x="1339850" y="2540"/>
                  </a:cubicBezTo>
                  <a:cubicBezTo>
                    <a:pt x="1408430" y="5080"/>
                    <a:pt x="1478280" y="8890"/>
                    <a:pt x="1546860" y="12700"/>
                  </a:cubicBezTo>
                  <a:cubicBezTo>
                    <a:pt x="1593850" y="15240"/>
                    <a:pt x="1639570" y="16510"/>
                    <a:pt x="1686560" y="20320"/>
                  </a:cubicBezTo>
                  <a:cubicBezTo>
                    <a:pt x="1719580" y="22860"/>
                    <a:pt x="1753870" y="26670"/>
                    <a:pt x="1786890" y="31750"/>
                  </a:cubicBezTo>
                  <a:cubicBezTo>
                    <a:pt x="1830070" y="38100"/>
                    <a:pt x="1874520" y="44450"/>
                    <a:pt x="1917700" y="52070"/>
                  </a:cubicBezTo>
                  <a:cubicBezTo>
                    <a:pt x="1955800" y="58420"/>
                    <a:pt x="1992630" y="67310"/>
                    <a:pt x="2029460" y="76200"/>
                  </a:cubicBezTo>
                  <a:cubicBezTo>
                    <a:pt x="2040890" y="78740"/>
                    <a:pt x="2048510" y="96520"/>
                    <a:pt x="2045970" y="110490"/>
                  </a:cubicBezTo>
                  <a:cubicBezTo>
                    <a:pt x="2044700" y="121920"/>
                    <a:pt x="2043430" y="134620"/>
                    <a:pt x="2043430" y="146050"/>
                  </a:cubicBezTo>
                  <a:cubicBezTo>
                    <a:pt x="2043430" y="163830"/>
                    <a:pt x="2034540" y="172720"/>
                    <a:pt x="2016760" y="175260"/>
                  </a:cubicBezTo>
                  <a:cubicBezTo>
                    <a:pt x="2021840" y="179070"/>
                    <a:pt x="2025650" y="181610"/>
                    <a:pt x="2030730" y="185420"/>
                  </a:cubicBezTo>
                  <a:cubicBezTo>
                    <a:pt x="2021840" y="190500"/>
                    <a:pt x="2012950" y="194310"/>
                    <a:pt x="2004060" y="198120"/>
                  </a:cubicBezTo>
                  <a:cubicBezTo>
                    <a:pt x="2005330" y="201930"/>
                    <a:pt x="2007870" y="205740"/>
                    <a:pt x="2010410" y="212090"/>
                  </a:cubicBezTo>
                  <a:lnTo>
                    <a:pt x="1998980" y="215900"/>
                  </a:lnTo>
                  <a:cubicBezTo>
                    <a:pt x="2001520" y="218440"/>
                    <a:pt x="2002790" y="222250"/>
                    <a:pt x="2004060" y="222250"/>
                  </a:cubicBezTo>
                  <a:cubicBezTo>
                    <a:pt x="2039620" y="224790"/>
                    <a:pt x="2039620" y="251460"/>
                    <a:pt x="2040890" y="275590"/>
                  </a:cubicBezTo>
                  <a:cubicBezTo>
                    <a:pt x="2042160" y="297180"/>
                    <a:pt x="2040890" y="318770"/>
                    <a:pt x="2039620" y="340360"/>
                  </a:cubicBezTo>
                  <a:cubicBezTo>
                    <a:pt x="2039620" y="346710"/>
                    <a:pt x="2034540" y="351790"/>
                    <a:pt x="2034540" y="354330"/>
                  </a:cubicBezTo>
                  <a:cubicBezTo>
                    <a:pt x="2025650" y="355600"/>
                    <a:pt x="2019300" y="355600"/>
                    <a:pt x="2014220" y="356870"/>
                  </a:cubicBezTo>
                  <a:cubicBezTo>
                    <a:pt x="2018030" y="363220"/>
                    <a:pt x="2020570" y="373380"/>
                    <a:pt x="2026920" y="374650"/>
                  </a:cubicBezTo>
                  <a:cubicBezTo>
                    <a:pt x="2053590" y="383540"/>
                    <a:pt x="2081530" y="391160"/>
                    <a:pt x="2109470" y="397510"/>
                  </a:cubicBezTo>
                  <a:cubicBezTo>
                    <a:pt x="2132330" y="402590"/>
                    <a:pt x="2152650" y="407670"/>
                    <a:pt x="2151380" y="438150"/>
                  </a:cubicBezTo>
                  <a:cubicBezTo>
                    <a:pt x="2150110" y="461010"/>
                    <a:pt x="2152650" y="485140"/>
                    <a:pt x="2155190" y="509270"/>
                  </a:cubicBezTo>
                  <a:cubicBezTo>
                    <a:pt x="2156460" y="524510"/>
                    <a:pt x="2150110" y="534670"/>
                    <a:pt x="2133600" y="538480"/>
                  </a:cubicBezTo>
                  <a:cubicBezTo>
                    <a:pt x="2136140" y="539750"/>
                    <a:pt x="2138680" y="539750"/>
                    <a:pt x="2146300" y="542290"/>
                  </a:cubicBezTo>
                  <a:cubicBezTo>
                    <a:pt x="2134870" y="542290"/>
                    <a:pt x="2129790" y="543560"/>
                    <a:pt x="2124710" y="543560"/>
                  </a:cubicBezTo>
                  <a:cubicBezTo>
                    <a:pt x="2120900" y="553720"/>
                    <a:pt x="2117090" y="562610"/>
                    <a:pt x="2115820" y="571500"/>
                  </a:cubicBezTo>
                  <a:cubicBezTo>
                    <a:pt x="2114550" y="582930"/>
                    <a:pt x="2106930" y="585470"/>
                    <a:pt x="2099310" y="586740"/>
                  </a:cubicBezTo>
                  <a:cubicBezTo>
                    <a:pt x="2075180" y="589280"/>
                    <a:pt x="2051050" y="598170"/>
                    <a:pt x="2032000" y="586740"/>
                  </a:cubicBezTo>
                  <a:cubicBezTo>
                    <a:pt x="2014220" y="589280"/>
                    <a:pt x="2000250" y="590550"/>
                    <a:pt x="1987550" y="593090"/>
                  </a:cubicBezTo>
                  <a:lnTo>
                    <a:pt x="1987550" y="594360"/>
                  </a:lnTo>
                  <a:cubicBezTo>
                    <a:pt x="2002790" y="596900"/>
                    <a:pt x="2018030" y="599440"/>
                    <a:pt x="2032000" y="603250"/>
                  </a:cubicBezTo>
                  <a:cubicBezTo>
                    <a:pt x="2067560" y="609600"/>
                    <a:pt x="2104390" y="617220"/>
                    <a:pt x="2139950" y="623570"/>
                  </a:cubicBezTo>
                  <a:cubicBezTo>
                    <a:pt x="2174240" y="629920"/>
                    <a:pt x="2207260" y="636270"/>
                    <a:pt x="2241550" y="643890"/>
                  </a:cubicBezTo>
                  <a:cubicBezTo>
                    <a:pt x="2256790" y="647700"/>
                    <a:pt x="2273300" y="650240"/>
                    <a:pt x="2279650" y="666750"/>
                  </a:cubicBezTo>
                  <a:cubicBezTo>
                    <a:pt x="2283460" y="675640"/>
                    <a:pt x="2283460" y="687070"/>
                    <a:pt x="2284730" y="697230"/>
                  </a:cubicBezTo>
                  <a:cubicBezTo>
                    <a:pt x="2286000" y="713740"/>
                    <a:pt x="2287270" y="731520"/>
                    <a:pt x="2287270" y="748030"/>
                  </a:cubicBezTo>
                  <a:cubicBezTo>
                    <a:pt x="2287270" y="769620"/>
                    <a:pt x="2279650" y="777240"/>
                    <a:pt x="2259330" y="781050"/>
                  </a:cubicBezTo>
                  <a:cubicBezTo>
                    <a:pt x="2247900" y="784860"/>
                    <a:pt x="2268220" y="817880"/>
                    <a:pt x="2235200" y="803910"/>
                  </a:cubicBezTo>
                  <a:cubicBezTo>
                    <a:pt x="2236470" y="811530"/>
                    <a:pt x="2239010" y="819150"/>
                    <a:pt x="2241550" y="829310"/>
                  </a:cubicBezTo>
                  <a:lnTo>
                    <a:pt x="2155190" y="829310"/>
                  </a:lnTo>
                  <a:cubicBezTo>
                    <a:pt x="2155190" y="847090"/>
                    <a:pt x="2156460" y="862330"/>
                    <a:pt x="2153920" y="876300"/>
                  </a:cubicBezTo>
                  <a:cubicBezTo>
                    <a:pt x="2152650" y="881380"/>
                    <a:pt x="2142490" y="886460"/>
                    <a:pt x="2136140" y="889000"/>
                  </a:cubicBezTo>
                  <a:cubicBezTo>
                    <a:pt x="2132330" y="890270"/>
                    <a:pt x="2125980" y="887730"/>
                    <a:pt x="2122170" y="887730"/>
                  </a:cubicBezTo>
                  <a:cubicBezTo>
                    <a:pt x="2123440" y="901700"/>
                    <a:pt x="2134870" y="914400"/>
                    <a:pt x="2120900" y="928370"/>
                  </a:cubicBezTo>
                  <a:cubicBezTo>
                    <a:pt x="2119630" y="929640"/>
                    <a:pt x="2120900" y="934720"/>
                    <a:pt x="2120900" y="937260"/>
                  </a:cubicBezTo>
                  <a:cubicBezTo>
                    <a:pt x="2120900" y="952500"/>
                    <a:pt x="2113280" y="958850"/>
                    <a:pt x="2095500" y="955040"/>
                  </a:cubicBezTo>
                  <a:cubicBezTo>
                    <a:pt x="2099310" y="963930"/>
                    <a:pt x="2084070" y="970280"/>
                    <a:pt x="2096770" y="979170"/>
                  </a:cubicBezTo>
                  <a:cubicBezTo>
                    <a:pt x="2094230" y="981710"/>
                    <a:pt x="2091690" y="984250"/>
                    <a:pt x="2089150" y="985520"/>
                  </a:cubicBezTo>
                  <a:cubicBezTo>
                    <a:pt x="2086610" y="986790"/>
                    <a:pt x="2082800" y="984250"/>
                    <a:pt x="2080260" y="984250"/>
                  </a:cubicBezTo>
                  <a:cubicBezTo>
                    <a:pt x="2080260" y="988060"/>
                    <a:pt x="2081530" y="991870"/>
                    <a:pt x="2081530" y="996950"/>
                  </a:cubicBezTo>
                  <a:cubicBezTo>
                    <a:pt x="2081530" y="1002030"/>
                    <a:pt x="2080260" y="1007110"/>
                    <a:pt x="2078990" y="1012190"/>
                  </a:cubicBezTo>
                  <a:cubicBezTo>
                    <a:pt x="2077720" y="1014730"/>
                    <a:pt x="2071370" y="1014730"/>
                    <a:pt x="2067560" y="1014730"/>
                  </a:cubicBezTo>
                  <a:cubicBezTo>
                    <a:pt x="2061210" y="1013460"/>
                    <a:pt x="2053590" y="1010920"/>
                    <a:pt x="2047240" y="1009650"/>
                  </a:cubicBezTo>
                  <a:cubicBezTo>
                    <a:pt x="2024380" y="1007110"/>
                    <a:pt x="2015490" y="1016000"/>
                    <a:pt x="2018030" y="1040130"/>
                  </a:cubicBezTo>
                  <a:cubicBezTo>
                    <a:pt x="2012950" y="1042670"/>
                    <a:pt x="2007870" y="1043940"/>
                    <a:pt x="2001520" y="1046480"/>
                  </a:cubicBezTo>
                  <a:cubicBezTo>
                    <a:pt x="2004060" y="1056640"/>
                    <a:pt x="2018030" y="1068070"/>
                    <a:pt x="1997710" y="1078230"/>
                  </a:cubicBezTo>
                  <a:cubicBezTo>
                    <a:pt x="2011680" y="1090930"/>
                    <a:pt x="2006600" y="1097280"/>
                    <a:pt x="1991360" y="1098550"/>
                  </a:cubicBezTo>
                  <a:cubicBezTo>
                    <a:pt x="1967230" y="1099820"/>
                    <a:pt x="1943100" y="1098550"/>
                    <a:pt x="1920240" y="1098550"/>
                  </a:cubicBezTo>
                  <a:cubicBezTo>
                    <a:pt x="1916430" y="1103630"/>
                    <a:pt x="1913890" y="1109980"/>
                    <a:pt x="1910080" y="1111250"/>
                  </a:cubicBezTo>
                  <a:cubicBezTo>
                    <a:pt x="1897380" y="1115060"/>
                    <a:pt x="1887220" y="1115060"/>
                    <a:pt x="1894840" y="1134110"/>
                  </a:cubicBezTo>
                  <a:cubicBezTo>
                    <a:pt x="1897380" y="1141730"/>
                    <a:pt x="1891030" y="1153160"/>
                    <a:pt x="1887220" y="1167130"/>
                  </a:cubicBezTo>
                  <a:cubicBezTo>
                    <a:pt x="1875790" y="1169670"/>
                    <a:pt x="1861820" y="1173480"/>
                    <a:pt x="1847850" y="1173480"/>
                  </a:cubicBezTo>
                  <a:cubicBezTo>
                    <a:pt x="1816100" y="1176020"/>
                    <a:pt x="1784350" y="1178560"/>
                    <a:pt x="1752600" y="1178560"/>
                  </a:cubicBezTo>
                  <a:cubicBezTo>
                    <a:pt x="1743710" y="1178560"/>
                    <a:pt x="1734820" y="1170940"/>
                    <a:pt x="1725930" y="1170940"/>
                  </a:cubicBezTo>
                  <a:cubicBezTo>
                    <a:pt x="1714500" y="1170940"/>
                    <a:pt x="1700530" y="1173480"/>
                    <a:pt x="1690370" y="1178560"/>
                  </a:cubicBezTo>
                  <a:cubicBezTo>
                    <a:pt x="1670050" y="1189990"/>
                    <a:pt x="1651000" y="1197610"/>
                    <a:pt x="1626870" y="1192530"/>
                  </a:cubicBezTo>
                  <a:cubicBezTo>
                    <a:pt x="1611630" y="1189990"/>
                    <a:pt x="1595120" y="1195070"/>
                    <a:pt x="1579880" y="1191260"/>
                  </a:cubicBezTo>
                  <a:cubicBezTo>
                    <a:pt x="1555750" y="1186180"/>
                    <a:pt x="1531620" y="1192530"/>
                    <a:pt x="1507490" y="1192530"/>
                  </a:cubicBezTo>
                  <a:cubicBezTo>
                    <a:pt x="1482090" y="1192530"/>
                    <a:pt x="1455420" y="1192530"/>
                    <a:pt x="1430020" y="1193800"/>
                  </a:cubicBezTo>
                  <a:cubicBezTo>
                    <a:pt x="1397000" y="1193800"/>
                    <a:pt x="1363980" y="1198880"/>
                    <a:pt x="1332230" y="1193800"/>
                  </a:cubicBezTo>
                  <a:cubicBezTo>
                    <a:pt x="1310640" y="1191260"/>
                    <a:pt x="1289050" y="1200150"/>
                    <a:pt x="1270000" y="1195070"/>
                  </a:cubicBezTo>
                  <a:cubicBezTo>
                    <a:pt x="1236980" y="1188720"/>
                    <a:pt x="1206500" y="1202690"/>
                    <a:pt x="1174750" y="1197610"/>
                  </a:cubicBezTo>
                  <a:cubicBezTo>
                    <a:pt x="1155700" y="1195070"/>
                    <a:pt x="1131570" y="1191260"/>
                    <a:pt x="1116330" y="1198880"/>
                  </a:cubicBezTo>
                  <a:cubicBezTo>
                    <a:pt x="1106170" y="1203960"/>
                    <a:pt x="1102360" y="1198880"/>
                    <a:pt x="1094740" y="1198880"/>
                  </a:cubicBezTo>
                  <a:cubicBezTo>
                    <a:pt x="1092200" y="1198880"/>
                    <a:pt x="1090930" y="1200150"/>
                    <a:pt x="1088390" y="1201420"/>
                  </a:cubicBezTo>
                  <a:cubicBezTo>
                    <a:pt x="1080770" y="1202690"/>
                    <a:pt x="1078230" y="1206500"/>
                    <a:pt x="1075690" y="1206500"/>
                  </a:cubicBezTo>
                  <a:cubicBezTo>
                    <a:pt x="1046480" y="1206500"/>
                    <a:pt x="1018540" y="1203960"/>
                    <a:pt x="989330" y="1203960"/>
                  </a:cubicBezTo>
                  <a:cubicBezTo>
                    <a:pt x="976630" y="1203960"/>
                    <a:pt x="963930" y="1209040"/>
                    <a:pt x="951230" y="1211580"/>
                  </a:cubicBezTo>
                  <a:cubicBezTo>
                    <a:pt x="927100" y="1215390"/>
                    <a:pt x="901700" y="1219200"/>
                    <a:pt x="876300" y="1221740"/>
                  </a:cubicBezTo>
                  <a:cubicBezTo>
                    <a:pt x="873760" y="1223010"/>
                    <a:pt x="869950" y="1219200"/>
                    <a:pt x="864870" y="1216660"/>
                  </a:cubicBezTo>
                  <a:close/>
                </a:path>
              </a:pathLst>
            </a:custGeom>
            <a:blipFill>
              <a:blip r:embed="rId3"/>
              <a:stretch>
                <a:fillRect l="-9872" r="-9872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074613" y="5229225"/>
            <a:ext cx="8716451" cy="186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-Những bệnh tiềm ẩn:ung thư,rối loạn chức năng của cơ thể,vô sinh,..</a:t>
            </a:r>
          </a:p>
        </p:txBody>
      </p:sp>
      <p:sp>
        <p:nvSpPr>
          <p:cNvPr id="7" name="Freeform 7"/>
          <p:cNvSpPr/>
          <p:nvPr/>
        </p:nvSpPr>
        <p:spPr>
          <a:xfrm>
            <a:off x="16565977" y="862155"/>
            <a:ext cx="1928642" cy="1613046"/>
          </a:xfrm>
          <a:custGeom>
            <a:avLst/>
            <a:gdLst/>
            <a:ahLst/>
            <a:cxnLst/>
            <a:rect l="l" t="t" r="r" b="b"/>
            <a:pathLst>
              <a:path w="1928642" h="1613046">
                <a:moveTo>
                  <a:pt x="0" y="0"/>
                </a:moveTo>
                <a:lnTo>
                  <a:pt x="1928642" y="0"/>
                </a:lnTo>
                <a:lnTo>
                  <a:pt x="1928642" y="1613047"/>
                </a:lnTo>
                <a:lnTo>
                  <a:pt x="0" y="16130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9300041">
            <a:off x="9795492" y="8999290"/>
            <a:ext cx="1928642" cy="1613046"/>
          </a:xfrm>
          <a:custGeom>
            <a:avLst/>
            <a:gdLst/>
            <a:ahLst/>
            <a:cxnLst/>
            <a:rect l="l" t="t" r="r" b="b"/>
            <a:pathLst>
              <a:path w="1928642" h="1613046">
                <a:moveTo>
                  <a:pt x="0" y="0"/>
                </a:moveTo>
                <a:lnTo>
                  <a:pt x="1928642" y="0"/>
                </a:lnTo>
                <a:lnTo>
                  <a:pt x="1928642" y="1613047"/>
                </a:lnTo>
                <a:lnTo>
                  <a:pt x="0" y="16130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230862" y="1143000"/>
            <a:ext cx="7826276" cy="858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5"/>
              </a:lnSpc>
              <a:spcBef>
                <a:spcPct val="0"/>
              </a:spcBef>
            </a:pPr>
            <a:r>
              <a:rPr lang="en-US" sz="6425">
                <a:solidFill>
                  <a:srgbClr val="000000"/>
                </a:solidFill>
                <a:latin typeface="Francois One" panose="02000503040000020004"/>
                <a:ea typeface="Francois One" panose="02000503040000020004"/>
                <a:cs typeface="Francois One" panose="02000503040000020004"/>
                <a:sym typeface="Francois One" panose="02000503040000020004"/>
              </a:rPr>
              <a:t>GÂY RA CÁC BỆNH NHƯ: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4973" y="2979727"/>
            <a:ext cx="9395731" cy="186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-Bệnh nhiễm độc cấp tính,bán cấp tính:ngộ độc thực phẩm,thần kinh nhẹ,...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74613" y="7670073"/>
            <a:ext cx="8767359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-Nhiễm vi khuẩn tụ cầu S.Aureus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24293" y="534628"/>
            <a:ext cx="8132845" cy="2144114"/>
          </a:xfrm>
          <a:custGeom>
            <a:avLst/>
            <a:gdLst/>
            <a:ahLst/>
            <a:cxnLst/>
            <a:rect l="l" t="t" r="r" b="b"/>
            <a:pathLst>
              <a:path w="8132845" h="2144114">
                <a:moveTo>
                  <a:pt x="0" y="0"/>
                </a:moveTo>
                <a:lnTo>
                  <a:pt x="8132845" y="0"/>
                </a:lnTo>
                <a:lnTo>
                  <a:pt x="8132845" y="2144114"/>
                </a:lnTo>
                <a:lnTo>
                  <a:pt x="0" y="21441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395710" y="2030251"/>
            <a:ext cx="6892290" cy="8229600"/>
          </a:xfrm>
          <a:custGeom>
            <a:avLst/>
            <a:gdLst/>
            <a:ahLst/>
            <a:cxnLst/>
            <a:rect l="l" t="t" r="r" b="b"/>
            <a:pathLst>
              <a:path w="6892290" h="8229600">
                <a:moveTo>
                  <a:pt x="0" y="0"/>
                </a:moveTo>
                <a:lnTo>
                  <a:pt x="6892290" y="0"/>
                </a:lnTo>
                <a:lnTo>
                  <a:pt x="689229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49447" y="1120275"/>
            <a:ext cx="2768090" cy="2266266"/>
          </a:xfrm>
          <a:custGeom>
            <a:avLst/>
            <a:gdLst/>
            <a:ahLst/>
            <a:cxnLst/>
            <a:rect l="l" t="t" r="r" b="b"/>
            <a:pathLst>
              <a:path w="2768090" h="2266266">
                <a:moveTo>
                  <a:pt x="0" y="0"/>
                </a:moveTo>
                <a:lnTo>
                  <a:pt x="2768090" y="0"/>
                </a:lnTo>
                <a:lnTo>
                  <a:pt x="2768090" y="2266266"/>
                </a:lnTo>
                <a:lnTo>
                  <a:pt x="0" y="22662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796309" y="534628"/>
            <a:ext cx="1462991" cy="1495623"/>
          </a:xfrm>
          <a:custGeom>
            <a:avLst/>
            <a:gdLst/>
            <a:ahLst/>
            <a:cxnLst/>
            <a:rect l="l" t="t" r="r" b="b"/>
            <a:pathLst>
              <a:path w="1462991" h="1495623">
                <a:moveTo>
                  <a:pt x="0" y="0"/>
                </a:moveTo>
                <a:lnTo>
                  <a:pt x="1462991" y="0"/>
                </a:lnTo>
                <a:lnTo>
                  <a:pt x="1462991" y="1495623"/>
                </a:lnTo>
                <a:lnTo>
                  <a:pt x="0" y="14956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8076151"/>
            <a:ext cx="1462991" cy="1495623"/>
          </a:xfrm>
          <a:custGeom>
            <a:avLst/>
            <a:gdLst/>
            <a:ahLst/>
            <a:cxnLst/>
            <a:rect l="l" t="t" r="r" b="b"/>
            <a:pathLst>
              <a:path w="1462991" h="1495623">
                <a:moveTo>
                  <a:pt x="0" y="0"/>
                </a:moveTo>
                <a:lnTo>
                  <a:pt x="1462991" y="0"/>
                </a:lnTo>
                <a:lnTo>
                  <a:pt x="1462991" y="1495623"/>
                </a:lnTo>
                <a:lnTo>
                  <a:pt x="0" y="14956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924293" y="1234575"/>
            <a:ext cx="8132845" cy="858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5"/>
              </a:lnSpc>
              <a:spcBef>
                <a:spcPct val="0"/>
              </a:spcBef>
            </a:pPr>
            <a:r>
              <a:rPr lang="en-US" sz="6425">
                <a:solidFill>
                  <a:srgbClr val="000000"/>
                </a:solidFill>
                <a:latin typeface="Francois One" panose="02000503040000020004"/>
                <a:ea typeface="Francois One" panose="02000503040000020004"/>
                <a:cs typeface="Francois One" panose="02000503040000020004"/>
                <a:sym typeface="Francois One" panose="02000503040000020004"/>
              </a:rPr>
              <a:t>4.Biện pháp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60196" y="3472729"/>
            <a:ext cx="8812243" cy="2474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80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-Ăn chín uống sôi</a:t>
            </a:r>
          </a:p>
          <a:p>
            <a:pPr algn="ctr">
              <a:lnSpc>
                <a:spcPts val="4800"/>
              </a:lnSpc>
            </a:pPr>
            <a:r>
              <a:rPr lang="en-US" sz="480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-Chọn những thực phẩm tươi sạch,ghi rõ thông tin nhà sản xuất</a:t>
            </a:r>
          </a:p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Rokkitt" panose="00000500000000000000"/>
                <a:ea typeface="Rokkitt" panose="00000500000000000000"/>
                <a:cs typeface="Rokkitt" panose="00000500000000000000"/>
                <a:sym typeface="Rokkitt" panose="00000500000000000000"/>
              </a:rPr>
              <a:t>-Ăn uống hợp lí,khoa học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4052574" y="6253290"/>
            <a:ext cx="6519864" cy="3645723"/>
            <a:chOff x="0" y="0"/>
            <a:chExt cx="11403651" cy="63765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403651" cy="6376598"/>
            </a:xfrm>
            <a:custGeom>
              <a:avLst/>
              <a:gdLst/>
              <a:ahLst/>
              <a:cxnLst/>
              <a:rect l="l" t="t" r="r" b="b"/>
              <a:pathLst>
                <a:path w="11403651" h="6376598">
                  <a:moveTo>
                    <a:pt x="9122921" y="6376598"/>
                  </a:moveTo>
                  <a:lnTo>
                    <a:pt x="2280730" y="6376598"/>
                  </a:lnTo>
                  <a:cubicBezTo>
                    <a:pt x="1021767" y="6376598"/>
                    <a:pt x="0" y="5805255"/>
                    <a:pt x="0" y="5101279"/>
                  </a:cubicBezTo>
                  <a:lnTo>
                    <a:pt x="0" y="1275320"/>
                  </a:lnTo>
                  <a:cubicBezTo>
                    <a:pt x="0" y="571343"/>
                    <a:pt x="1021767" y="0"/>
                    <a:pt x="2280730" y="0"/>
                  </a:cubicBezTo>
                  <a:lnTo>
                    <a:pt x="9122921" y="0"/>
                  </a:lnTo>
                  <a:cubicBezTo>
                    <a:pt x="10381885" y="0"/>
                    <a:pt x="11403651" y="571343"/>
                    <a:pt x="11403651" y="1275320"/>
                  </a:cubicBezTo>
                  <a:lnTo>
                    <a:pt x="11403651" y="5101279"/>
                  </a:lnTo>
                  <a:cubicBezTo>
                    <a:pt x="11403651" y="5805255"/>
                    <a:pt x="10381885" y="6376598"/>
                    <a:pt x="9122921" y="6376598"/>
                  </a:cubicBezTo>
                  <a:close/>
                </a:path>
              </a:pathLst>
            </a:custGeom>
            <a:blipFill>
              <a:blip r:embed="rId9"/>
              <a:stretch>
                <a:fillRect l="-262" r="-262"/>
              </a:stretch>
            </a:blipFill>
          </p:spPr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2277991" y="2242747"/>
          <a:ext cx="14387973" cy="7299004"/>
        </p:xfrm>
        <a:graphic>
          <a:graphicData uri="http://schemas.openxmlformats.org/drawingml/2006/table">
            <a:tbl>
              <a:tblPr/>
              <a:tblGrid>
                <a:gridCol w="4606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943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75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95607">
                <a:tc>
                  <a:txBody>
                    <a:bodyPr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Francois One" panose="02000503040000020004"/>
                          <a:ea typeface="Francois One" panose="02000503040000020004"/>
                          <a:cs typeface="Francois One" panose="02000503040000020004"/>
                          <a:sym typeface="Francois One" panose="02000503040000020004"/>
                        </a:rPr>
                        <a:t>trường hợp mất vệ sinh an toàn thực phẩm</a:t>
                      </a: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Francois One" panose="02000503040000020004"/>
                          <a:ea typeface="Francois One" panose="02000503040000020004"/>
                          <a:cs typeface="Francois One" panose="02000503040000020004"/>
                          <a:sym typeface="Francois One" panose="02000503040000020004"/>
                        </a:rPr>
                        <a:t>Nguyên nhân</a:t>
                      </a: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Francois One" panose="02000503040000020004"/>
                          <a:ea typeface="Francois One" panose="02000503040000020004"/>
                          <a:cs typeface="Francois One" panose="02000503040000020004"/>
                          <a:sym typeface="Francois One" panose="02000503040000020004"/>
                        </a:rPr>
                        <a:t>Biện pháp phòng chống</a:t>
                      </a: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3397">
                <a:tc>
                  <a:txBody>
                    <a:bodyPr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Francois One" panose="02000503040000020004"/>
                          <a:ea typeface="Francois One" panose="02000503040000020004"/>
                          <a:cs typeface="Francois One" panose="02000503040000020004"/>
                          <a:sym typeface="Francois One" panose="02000503040000020004"/>
                        </a:rPr>
                        <a:t>ĂN UỐNG MẤT VỆ SINH GÂY NGỘ ĐỘC THỰC PHẨM</a:t>
                      </a: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Francois One" panose="02000503040000020004"/>
                          <a:ea typeface="Francois One" panose="02000503040000020004"/>
                          <a:cs typeface="Francois One" panose="02000503040000020004"/>
                          <a:sym typeface="Francois One" panose="02000503040000020004"/>
                        </a:rPr>
                        <a:t>-THỰC PHẨM KO ĐẢM BẢO AN TOÀN,SỬ DỤNG ĐỒ ĂN KÉM CHẤT LƯỢNG</a:t>
                      </a: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Francois One" panose="02000503040000020004"/>
                          <a:ea typeface="Francois One" panose="02000503040000020004"/>
                          <a:cs typeface="Francois One" panose="02000503040000020004"/>
                          <a:sym typeface="Francois One" panose="02000503040000020004"/>
                        </a:rPr>
                        <a:t>-THỰC HIỆN VỆ SINH AN TOÀN THỰC PHẨM</a:t>
                      </a:r>
                      <a:endParaRPr lang="en-US" sz="1100"/>
                    </a:p>
                    <a:p>
                      <a:pPr algn="ctr">
                        <a:lnSpc>
                          <a:spcPts val="336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Francois One" panose="02000503040000020004"/>
                          <a:ea typeface="Francois One" panose="02000503040000020004"/>
                          <a:cs typeface="Francois One" panose="02000503040000020004"/>
                          <a:sym typeface="Francois One" panose="02000503040000020004"/>
                        </a:rPr>
                        <a:t>-CHẾ BIẾN VÀ BẢO QUẢN THỨC ĂN ĐÚNG CÁCH</a:t>
                      </a:r>
                    </a:p>
                    <a:p>
                      <a:pPr algn="ctr">
                        <a:lnSpc>
                          <a:spcPts val="336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Francois One" panose="02000503040000020004"/>
                          <a:ea typeface="Francois One" panose="02000503040000020004"/>
                          <a:cs typeface="Francois One" panose="02000503040000020004"/>
                          <a:sym typeface="Francois One" panose="02000503040000020004"/>
                        </a:rPr>
                        <a:t>-LUÔN CHỌN NHỮNG THỰC PHẨM TƯƠI SẠCH</a:t>
                      </a:r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16156751" y="833370"/>
            <a:ext cx="1928642" cy="1613046"/>
          </a:xfrm>
          <a:custGeom>
            <a:avLst/>
            <a:gdLst/>
            <a:ahLst/>
            <a:cxnLst/>
            <a:rect l="l" t="t" r="r" b="b"/>
            <a:pathLst>
              <a:path w="1928642" h="1613046">
                <a:moveTo>
                  <a:pt x="0" y="0"/>
                </a:moveTo>
                <a:lnTo>
                  <a:pt x="1928642" y="0"/>
                </a:lnTo>
                <a:lnTo>
                  <a:pt x="1928642" y="1613046"/>
                </a:lnTo>
                <a:lnTo>
                  <a:pt x="0" y="1613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9718262">
            <a:off x="664091" y="8951812"/>
            <a:ext cx="1928642" cy="1613046"/>
          </a:xfrm>
          <a:custGeom>
            <a:avLst/>
            <a:gdLst/>
            <a:ahLst/>
            <a:cxnLst/>
            <a:rect l="l" t="t" r="r" b="b"/>
            <a:pathLst>
              <a:path w="1928642" h="1613046">
                <a:moveTo>
                  <a:pt x="0" y="0"/>
                </a:moveTo>
                <a:lnTo>
                  <a:pt x="1928642" y="0"/>
                </a:lnTo>
                <a:lnTo>
                  <a:pt x="1928642" y="1613046"/>
                </a:lnTo>
                <a:lnTo>
                  <a:pt x="0" y="1613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04344">
            <a:off x="10890561" y="303200"/>
            <a:ext cx="2111532" cy="1742973"/>
          </a:xfrm>
          <a:custGeom>
            <a:avLst/>
            <a:gdLst/>
            <a:ahLst/>
            <a:cxnLst/>
            <a:rect l="l" t="t" r="r" b="b"/>
            <a:pathLst>
              <a:path w="2111532" h="1742973">
                <a:moveTo>
                  <a:pt x="0" y="0"/>
                </a:moveTo>
                <a:lnTo>
                  <a:pt x="2111532" y="0"/>
                </a:lnTo>
                <a:lnTo>
                  <a:pt x="2111532" y="1742974"/>
                </a:lnTo>
                <a:lnTo>
                  <a:pt x="0" y="1742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58643" y="1028700"/>
            <a:ext cx="2038696" cy="2057400"/>
          </a:xfrm>
          <a:custGeom>
            <a:avLst/>
            <a:gdLst/>
            <a:ahLst/>
            <a:cxnLst/>
            <a:rect l="l" t="t" r="r" b="b"/>
            <a:pathLst>
              <a:path w="2038696" h="2057400">
                <a:moveTo>
                  <a:pt x="0" y="0"/>
                </a:moveTo>
                <a:lnTo>
                  <a:pt x="2038696" y="0"/>
                </a:lnTo>
                <a:lnTo>
                  <a:pt x="203869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203950" y="956945"/>
            <a:ext cx="4679950" cy="823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25"/>
              </a:lnSpc>
              <a:spcBef>
                <a:spcPct val="0"/>
              </a:spcBef>
            </a:pPr>
            <a:r>
              <a:rPr lang="en-US" sz="6425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tổng kế</a:t>
            </a:r>
            <a:r>
              <a:rPr lang="vi-VN" altLang="en-US" sz="6425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D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82943"/>
            <a:ext cx="6796216" cy="4114800"/>
          </a:xfrm>
          <a:custGeom>
            <a:avLst/>
            <a:gdLst/>
            <a:ahLst/>
            <a:cxnLst/>
            <a:rect l="l" t="t" r="r" b="b"/>
            <a:pathLst>
              <a:path w="6796216" h="4114800">
                <a:moveTo>
                  <a:pt x="0" y="0"/>
                </a:moveTo>
                <a:lnTo>
                  <a:pt x="6796216" y="0"/>
                </a:lnTo>
                <a:lnTo>
                  <a:pt x="67962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650603" y="314796"/>
            <a:ext cx="6217418" cy="4114800"/>
          </a:xfrm>
          <a:custGeom>
            <a:avLst/>
            <a:gdLst/>
            <a:ahLst/>
            <a:cxnLst/>
            <a:rect l="l" t="t" r="r" b="b"/>
            <a:pathLst>
              <a:path w="6217418" h="4114800">
                <a:moveTo>
                  <a:pt x="0" y="0"/>
                </a:moveTo>
                <a:lnTo>
                  <a:pt x="6217417" y="0"/>
                </a:lnTo>
                <a:lnTo>
                  <a:pt x="62174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06487" y="6373877"/>
            <a:ext cx="5844116" cy="3913123"/>
          </a:xfrm>
          <a:custGeom>
            <a:avLst/>
            <a:gdLst/>
            <a:ahLst/>
            <a:cxnLst/>
            <a:rect l="l" t="t" r="r" b="b"/>
            <a:pathLst>
              <a:path w="5844116" h="3913123">
                <a:moveTo>
                  <a:pt x="0" y="0"/>
                </a:moveTo>
                <a:lnTo>
                  <a:pt x="5844116" y="0"/>
                </a:lnTo>
                <a:lnTo>
                  <a:pt x="5844116" y="3913123"/>
                </a:lnTo>
                <a:lnTo>
                  <a:pt x="0" y="39131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075066" y="314796"/>
            <a:ext cx="4619897" cy="4114800"/>
          </a:xfrm>
          <a:custGeom>
            <a:avLst/>
            <a:gdLst/>
            <a:ahLst/>
            <a:cxnLst/>
            <a:rect l="l" t="t" r="r" b="b"/>
            <a:pathLst>
              <a:path w="4619897" h="4114800">
                <a:moveTo>
                  <a:pt x="0" y="0"/>
                </a:moveTo>
                <a:lnTo>
                  <a:pt x="4619897" y="0"/>
                </a:lnTo>
                <a:lnTo>
                  <a:pt x="46198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637381" y="7376615"/>
            <a:ext cx="4338858" cy="3076645"/>
          </a:xfrm>
          <a:custGeom>
            <a:avLst/>
            <a:gdLst/>
            <a:ahLst/>
            <a:cxnLst/>
            <a:rect l="l" t="t" r="r" b="b"/>
            <a:pathLst>
              <a:path w="4338858" h="3076645">
                <a:moveTo>
                  <a:pt x="0" y="0"/>
                </a:moveTo>
                <a:lnTo>
                  <a:pt x="4338858" y="0"/>
                </a:lnTo>
                <a:lnTo>
                  <a:pt x="4338858" y="3076645"/>
                </a:lnTo>
                <a:lnTo>
                  <a:pt x="0" y="307664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>
            <a:off x="13466779" y="3772323"/>
            <a:ext cx="4936543" cy="2357200"/>
          </a:xfrm>
          <a:custGeom>
            <a:avLst/>
            <a:gdLst/>
            <a:ahLst/>
            <a:cxnLst/>
            <a:rect l="l" t="t" r="r" b="b"/>
            <a:pathLst>
              <a:path w="4936543" h="2357200">
                <a:moveTo>
                  <a:pt x="0" y="0"/>
                </a:moveTo>
                <a:lnTo>
                  <a:pt x="4936543" y="0"/>
                </a:lnTo>
                <a:lnTo>
                  <a:pt x="4936543" y="2357200"/>
                </a:lnTo>
                <a:lnTo>
                  <a:pt x="0" y="23572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076676" y="5257800"/>
            <a:ext cx="14134649" cy="166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5"/>
              </a:lnSpc>
              <a:spcBef>
                <a:spcPct val="0"/>
              </a:spcBef>
            </a:pPr>
            <a:r>
              <a:rPr lang="en-US" sz="6425">
                <a:solidFill>
                  <a:srgbClr val="000000"/>
                </a:solidFill>
                <a:latin typeface="Francois One" panose="02000503040000020004"/>
                <a:ea typeface="Francois One" panose="02000503040000020004"/>
                <a:cs typeface="Francois One" panose="02000503040000020004"/>
                <a:sym typeface="Francois One" panose="02000503040000020004"/>
              </a:rPr>
              <a:t>CẢM ƠN CÔ VÀ CÁC BẠN ĐÃ LẮNG NGHE BÀI THUYẾT TRÌNH CỦA NHÓM EM!!!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D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45298" y="4184650"/>
            <a:ext cx="14197404" cy="2070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  <a:spcBef>
                <a:spcPct val="0"/>
              </a:spcBef>
            </a:pPr>
            <a:r>
              <a:rPr lang="en-US" sz="8000" dirty="0">
                <a:solidFill>
                  <a:srgbClr val="000000"/>
                </a:solidFill>
                <a:latin typeface="Francois One" panose="02000503040000020004"/>
                <a:ea typeface="Francois One" panose="02000503040000020004"/>
                <a:cs typeface="Francois One" panose="02000503040000020004"/>
                <a:sym typeface="Francois One" panose="02000503040000020004"/>
              </a:rPr>
              <a:t>THANK YOU FOR WATCHINH AND LISTENING!!!</a:t>
            </a:r>
          </a:p>
        </p:txBody>
      </p:sp>
      <p:sp>
        <p:nvSpPr>
          <p:cNvPr id="3" name="Freeform 3"/>
          <p:cNvSpPr/>
          <p:nvPr/>
        </p:nvSpPr>
        <p:spPr>
          <a:xfrm>
            <a:off x="1261664" y="2438954"/>
            <a:ext cx="2038696" cy="2057400"/>
          </a:xfrm>
          <a:custGeom>
            <a:avLst/>
            <a:gdLst/>
            <a:ahLst/>
            <a:cxnLst/>
            <a:rect l="l" t="t" r="r" b="b"/>
            <a:pathLst>
              <a:path w="2038696" h="2057400">
                <a:moveTo>
                  <a:pt x="0" y="0"/>
                </a:moveTo>
                <a:lnTo>
                  <a:pt x="2038697" y="0"/>
                </a:lnTo>
                <a:lnTo>
                  <a:pt x="203869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610757">
            <a:off x="12354167" y="5510732"/>
            <a:ext cx="2038696" cy="2057400"/>
          </a:xfrm>
          <a:custGeom>
            <a:avLst/>
            <a:gdLst/>
            <a:ahLst/>
            <a:cxnLst/>
            <a:rect l="l" t="t" r="r" b="b"/>
            <a:pathLst>
              <a:path w="2038696" h="2057400">
                <a:moveTo>
                  <a:pt x="0" y="0"/>
                </a:moveTo>
                <a:lnTo>
                  <a:pt x="2038697" y="0"/>
                </a:lnTo>
                <a:lnTo>
                  <a:pt x="203869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656564" y="-345394"/>
            <a:ext cx="4062430" cy="41148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446115" y="108642"/>
            <a:ext cx="7315200" cy="3923607"/>
          </a:xfrm>
          <a:custGeom>
            <a:avLst/>
            <a:gdLst/>
            <a:ahLst/>
            <a:cxnLst/>
            <a:rect l="l" t="t" r="r" b="b"/>
            <a:pathLst>
              <a:path w="7315200" h="3923607">
                <a:moveTo>
                  <a:pt x="0" y="0"/>
                </a:moveTo>
                <a:lnTo>
                  <a:pt x="7315200" y="0"/>
                </a:lnTo>
                <a:lnTo>
                  <a:pt x="7315200" y="3923608"/>
                </a:lnTo>
                <a:lnTo>
                  <a:pt x="0" y="39236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270832" y="1155951"/>
            <a:ext cx="2594307" cy="2566005"/>
          </a:xfrm>
          <a:custGeom>
            <a:avLst/>
            <a:gdLst/>
            <a:ahLst/>
            <a:cxnLst/>
            <a:rect l="l" t="t" r="r" b="b"/>
            <a:pathLst>
              <a:path w="2594307" h="2566005">
                <a:moveTo>
                  <a:pt x="0" y="0"/>
                </a:moveTo>
                <a:lnTo>
                  <a:pt x="2594307" y="0"/>
                </a:lnTo>
                <a:lnTo>
                  <a:pt x="2594307" y="2566006"/>
                </a:lnTo>
                <a:lnTo>
                  <a:pt x="0" y="25660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86205" y="7400821"/>
            <a:ext cx="12801600" cy="2886179"/>
          </a:xfrm>
          <a:custGeom>
            <a:avLst/>
            <a:gdLst/>
            <a:ahLst/>
            <a:cxnLst/>
            <a:rect l="l" t="t" r="r" b="b"/>
            <a:pathLst>
              <a:path w="12801600" h="2886179">
                <a:moveTo>
                  <a:pt x="0" y="0"/>
                </a:moveTo>
                <a:lnTo>
                  <a:pt x="12801600" y="0"/>
                </a:lnTo>
                <a:lnTo>
                  <a:pt x="12801600" y="2886179"/>
                </a:lnTo>
                <a:lnTo>
                  <a:pt x="0" y="28861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844777" y="6869191"/>
            <a:ext cx="5101208" cy="3417809"/>
          </a:xfrm>
          <a:custGeom>
            <a:avLst/>
            <a:gdLst/>
            <a:ahLst/>
            <a:cxnLst/>
            <a:rect l="l" t="t" r="r" b="b"/>
            <a:pathLst>
              <a:path w="5101208" h="3417809">
                <a:moveTo>
                  <a:pt x="0" y="0"/>
                </a:moveTo>
                <a:lnTo>
                  <a:pt x="5101207" y="0"/>
                </a:lnTo>
                <a:lnTo>
                  <a:pt x="5101207" y="3417809"/>
                </a:lnTo>
                <a:lnTo>
                  <a:pt x="0" y="341780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5903849980100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" y="0"/>
            <a:ext cx="1828673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8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0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7795695"/>
            <a:ext cx="18288000" cy="2491305"/>
          </a:xfrm>
          <a:prstGeom prst="rect">
            <a:avLst/>
          </a:prstGeom>
          <a:solidFill>
            <a:srgbClr val="F7B2CA"/>
          </a:solidFill>
        </p:spPr>
      </p:sp>
      <p:sp>
        <p:nvSpPr>
          <p:cNvPr id="3" name="TextBox 3"/>
          <p:cNvSpPr txBox="1"/>
          <p:nvPr/>
        </p:nvSpPr>
        <p:spPr>
          <a:xfrm>
            <a:off x="8611937" y="8629570"/>
            <a:ext cx="843786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1D4E89"/>
                </a:solidFill>
                <a:latin typeface="Quicksand Medium" panose="00000600000000000000"/>
                <a:ea typeface="Quicksand Medium" panose="00000600000000000000"/>
                <a:cs typeface="Quicksand Medium" panose="00000600000000000000"/>
                <a:sym typeface="Quicksand Medium" panose="00000600000000000000"/>
              </a:rPr>
              <a:t>MÔN:SINH HỌC 8</a:t>
            </a:r>
          </a:p>
        </p:txBody>
      </p:sp>
      <p:sp>
        <p:nvSpPr>
          <p:cNvPr id="4" name="Freeform 4"/>
          <p:cNvSpPr/>
          <p:nvPr/>
        </p:nvSpPr>
        <p:spPr>
          <a:xfrm>
            <a:off x="4766894" y="3343126"/>
            <a:ext cx="3359731" cy="5048776"/>
          </a:xfrm>
          <a:custGeom>
            <a:avLst/>
            <a:gdLst/>
            <a:ahLst/>
            <a:cxnLst/>
            <a:rect l="l" t="t" r="r" b="b"/>
            <a:pathLst>
              <a:path w="3359731" h="5048776">
                <a:moveTo>
                  <a:pt x="0" y="0"/>
                </a:moveTo>
                <a:lnTo>
                  <a:pt x="3359730" y="0"/>
                </a:lnTo>
                <a:lnTo>
                  <a:pt x="3359730" y="5048776"/>
                </a:lnTo>
                <a:lnTo>
                  <a:pt x="0" y="50487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29593" y="1425066"/>
            <a:ext cx="3537300" cy="5639174"/>
          </a:xfrm>
          <a:custGeom>
            <a:avLst/>
            <a:gdLst/>
            <a:ahLst/>
            <a:cxnLst/>
            <a:rect l="l" t="t" r="r" b="b"/>
            <a:pathLst>
              <a:path w="3537300" h="5639174">
                <a:moveTo>
                  <a:pt x="0" y="0"/>
                </a:moveTo>
                <a:lnTo>
                  <a:pt x="3537301" y="0"/>
                </a:lnTo>
                <a:lnTo>
                  <a:pt x="3537301" y="5639174"/>
                </a:lnTo>
                <a:lnTo>
                  <a:pt x="0" y="56391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49557" y="4906940"/>
            <a:ext cx="5729260" cy="4614658"/>
          </a:xfrm>
          <a:custGeom>
            <a:avLst/>
            <a:gdLst/>
            <a:ahLst/>
            <a:cxnLst/>
            <a:rect l="l" t="t" r="r" b="b"/>
            <a:pathLst>
              <a:path w="5729260" h="4614658">
                <a:moveTo>
                  <a:pt x="0" y="0"/>
                </a:moveTo>
                <a:lnTo>
                  <a:pt x="5729260" y="0"/>
                </a:lnTo>
                <a:lnTo>
                  <a:pt x="5729260" y="4614658"/>
                </a:lnTo>
                <a:lnTo>
                  <a:pt x="0" y="46146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318342">
            <a:off x="4887162" y="-403216"/>
            <a:ext cx="4828443" cy="1580218"/>
          </a:xfrm>
          <a:custGeom>
            <a:avLst/>
            <a:gdLst/>
            <a:ahLst/>
            <a:cxnLst/>
            <a:rect l="l" t="t" r="r" b="b"/>
            <a:pathLst>
              <a:path w="4828443" h="1580218">
                <a:moveTo>
                  <a:pt x="0" y="0"/>
                </a:moveTo>
                <a:lnTo>
                  <a:pt x="4828443" y="0"/>
                </a:lnTo>
                <a:lnTo>
                  <a:pt x="4828443" y="1580218"/>
                </a:lnTo>
                <a:lnTo>
                  <a:pt x="0" y="15802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6822183">
            <a:off x="15757714" y="7709228"/>
            <a:ext cx="3593022" cy="1365348"/>
          </a:xfrm>
          <a:custGeom>
            <a:avLst/>
            <a:gdLst/>
            <a:ahLst/>
            <a:cxnLst/>
            <a:rect l="l" t="t" r="r" b="b"/>
            <a:pathLst>
              <a:path w="3593022" h="1365348">
                <a:moveTo>
                  <a:pt x="0" y="0"/>
                </a:moveTo>
                <a:lnTo>
                  <a:pt x="3593022" y="0"/>
                </a:lnTo>
                <a:lnTo>
                  <a:pt x="3593022" y="1365348"/>
                </a:lnTo>
                <a:lnTo>
                  <a:pt x="0" y="136534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8611937" y="1885087"/>
            <a:ext cx="8437864" cy="6043705"/>
            <a:chOff x="0" y="0"/>
            <a:chExt cx="11250486" cy="805827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022897"/>
              <a:ext cx="11250486" cy="70207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665"/>
                </a:lnSpc>
              </a:pPr>
              <a:r>
                <a:rPr lang="en-US" sz="12425">
                  <a:solidFill>
                    <a:srgbClr val="1D4E89"/>
                  </a:solidFill>
                  <a:latin typeface="Paytone One" panose="00000500000000000000"/>
                  <a:ea typeface="Paytone One" panose="00000500000000000000"/>
                  <a:cs typeface="Paytone One" panose="00000500000000000000"/>
                  <a:sym typeface="Paytone One" panose="00000500000000000000"/>
                </a:rPr>
                <a:t>DỰ ÁN THUYẾT TRÌNH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9497"/>
              <a:ext cx="11250486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>
                  <a:solidFill>
                    <a:srgbClr val="1D4E89"/>
                  </a:solidFill>
                  <a:latin typeface="Quicksand Medium" panose="00000600000000000000"/>
                  <a:ea typeface="Quicksand Medium" panose="00000600000000000000"/>
                  <a:cs typeface="Quicksand Medium" panose="00000600000000000000"/>
                  <a:sym typeface="Quicksand Medium" panose="00000600000000000000"/>
                </a:rPr>
                <a:t>TRƯỜNG TRUNG HỌC CƠ SỞ THỚI HÒA</a:t>
              </a:r>
            </a:p>
          </p:txBody>
        </p:sp>
      </p:grpSp>
      <p:pic>
        <p:nvPicPr>
          <p:cNvPr id="12" name="Picture 1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00" end="1304"/>
                  <p14:fade in="250"/>
                </p14:media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6535400" y="800100"/>
            <a:ext cx="1028700" cy="1028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100000" showWhenStopped="0">
                <p:cTn id="2"/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7795695"/>
            <a:ext cx="18288000" cy="2491305"/>
          </a:xfrm>
          <a:prstGeom prst="rect">
            <a:avLst/>
          </a:prstGeom>
          <a:solidFill>
            <a:srgbClr val="FFC7C7"/>
          </a:solidFill>
        </p:spPr>
      </p:sp>
      <p:sp>
        <p:nvSpPr>
          <p:cNvPr id="3" name="Freeform 3"/>
          <p:cNvSpPr/>
          <p:nvPr/>
        </p:nvSpPr>
        <p:spPr>
          <a:xfrm>
            <a:off x="2048928" y="5518230"/>
            <a:ext cx="8003868" cy="4554929"/>
          </a:xfrm>
          <a:custGeom>
            <a:avLst/>
            <a:gdLst/>
            <a:ahLst/>
            <a:cxnLst/>
            <a:rect l="l" t="t" r="r" b="b"/>
            <a:pathLst>
              <a:path w="8003868" h="4554929">
                <a:moveTo>
                  <a:pt x="0" y="0"/>
                </a:moveTo>
                <a:lnTo>
                  <a:pt x="8003869" y="0"/>
                </a:lnTo>
                <a:lnTo>
                  <a:pt x="8003869" y="4554929"/>
                </a:lnTo>
                <a:lnTo>
                  <a:pt x="0" y="4554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8894067" y="5518230"/>
            <a:ext cx="7345004" cy="5034666"/>
          </a:xfrm>
          <a:custGeom>
            <a:avLst/>
            <a:gdLst/>
            <a:ahLst/>
            <a:cxnLst/>
            <a:rect l="l" t="t" r="r" b="b"/>
            <a:pathLst>
              <a:path w="7345004" h="5034666">
                <a:moveTo>
                  <a:pt x="7345005" y="0"/>
                </a:moveTo>
                <a:lnTo>
                  <a:pt x="0" y="0"/>
                </a:lnTo>
                <a:lnTo>
                  <a:pt x="0" y="5034667"/>
                </a:lnTo>
                <a:lnTo>
                  <a:pt x="7345005" y="5034667"/>
                </a:lnTo>
                <a:lnTo>
                  <a:pt x="734500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238925" y="1869079"/>
            <a:ext cx="11810151" cy="2185274"/>
            <a:chOff x="0" y="0"/>
            <a:chExt cx="15746868" cy="2913698"/>
          </a:xfrm>
        </p:grpSpPr>
        <p:sp>
          <p:nvSpPr>
            <p:cNvPr id="6" name="TextBox 6"/>
            <p:cNvSpPr txBox="1"/>
            <p:nvPr/>
          </p:nvSpPr>
          <p:spPr>
            <a:xfrm>
              <a:off x="0" y="1155806"/>
              <a:ext cx="15746868" cy="1685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00"/>
                </a:lnSpc>
              </a:pPr>
              <a:r>
                <a:rPr lang="en-US" sz="8250">
                  <a:solidFill>
                    <a:srgbClr val="F75B56"/>
                  </a:solidFill>
                  <a:latin typeface="Paytone One" panose="00000500000000000000"/>
                  <a:ea typeface="Paytone One" panose="00000500000000000000"/>
                  <a:cs typeface="Paytone One" panose="00000500000000000000"/>
                  <a:sym typeface="Paytone One" panose="00000500000000000000"/>
                </a:rPr>
                <a:t>CHÚNG TÔI LÀ TỔ 3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4309"/>
              <a:ext cx="15746868" cy="1013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40"/>
                </a:lnSpc>
                <a:spcBef>
                  <a:spcPct val="0"/>
                </a:spcBef>
              </a:pPr>
              <a:r>
                <a:rPr lang="en-US" sz="4800" b="1">
                  <a:solidFill>
                    <a:srgbClr val="1D4E89"/>
                  </a:solidFill>
                  <a:latin typeface="Quicksand Medium" panose="00000600000000000000"/>
                  <a:ea typeface="Quicksand Medium" panose="00000600000000000000"/>
                  <a:cs typeface="Quicksand Medium" panose="00000600000000000000"/>
                  <a:sym typeface="Quicksand Medium" panose="00000600000000000000"/>
                </a:rPr>
                <a:t>Xin chào, các bạn cùng lớp!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6904261"/>
            <a:ext cx="18288000" cy="3382739"/>
          </a:xfrm>
          <a:prstGeom prst="rect">
            <a:avLst/>
          </a:prstGeom>
          <a:solidFill>
            <a:srgbClr val="FFC7C7"/>
          </a:solidFill>
        </p:spPr>
      </p:sp>
      <p:sp>
        <p:nvSpPr>
          <p:cNvPr id="3" name="TextBox 3"/>
          <p:cNvSpPr txBox="1"/>
          <p:nvPr/>
        </p:nvSpPr>
        <p:spPr>
          <a:xfrm>
            <a:off x="2061584" y="1028700"/>
            <a:ext cx="14164831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D4E89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thành viên tổ 3,lớp 8a12 </a:t>
            </a:r>
          </a:p>
        </p:txBody>
      </p:sp>
      <p:sp>
        <p:nvSpPr>
          <p:cNvPr id="4" name="Freeform 4"/>
          <p:cNvSpPr/>
          <p:nvPr/>
        </p:nvSpPr>
        <p:spPr>
          <a:xfrm rot="-798375">
            <a:off x="-1233628" y="2620814"/>
            <a:ext cx="4524657" cy="1719370"/>
          </a:xfrm>
          <a:custGeom>
            <a:avLst/>
            <a:gdLst/>
            <a:ahLst/>
            <a:cxnLst/>
            <a:rect l="l" t="t" r="r" b="b"/>
            <a:pathLst>
              <a:path w="4524657" h="1719370">
                <a:moveTo>
                  <a:pt x="0" y="0"/>
                </a:moveTo>
                <a:lnTo>
                  <a:pt x="4524656" y="0"/>
                </a:lnTo>
                <a:lnTo>
                  <a:pt x="4524656" y="1719369"/>
                </a:lnTo>
                <a:lnTo>
                  <a:pt x="0" y="17193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95394" y="3311910"/>
            <a:ext cx="17063906" cy="7001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 b="1" dirty="0" err="1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Nhóm</a:t>
            </a:r>
            <a:r>
              <a:rPr lang="en-US" sz="3200" b="1" dirty="0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 </a:t>
            </a:r>
            <a:r>
              <a:rPr lang="en-US" sz="3200" b="1" dirty="0" err="1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trưởng:Nguyễn</a:t>
            </a:r>
            <a:r>
              <a:rPr lang="en-US" sz="3200" b="1" dirty="0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 </a:t>
            </a:r>
            <a:r>
              <a:rPr lang="en-US" sz="3200" b="1" dirty="0" err="1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Tuấn</a:t>
            </a:r>
            <a:r>
              <a:rPr lang="en-US" sz="3200" b="1" dirty="0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 Minh</a:t>
            </a:r>
          </a:p>
          <a:p>
            <a:pPr algn="ctr">
              <a:lnSpc>
                <a:spcPts val="4160"/>
              </a:lnSpc>
            </a:pPr>
            <a:r>
              <a:rPr lang="en-US" sz="3200" b="1" dirty="0" err="1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Nhóm</a:t>
            </a:r>
            <a:r>
              <a:rPr lang="en-US" sz="3200" b="1" dirty="0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 </a:t>
            </a:r>
            <a:r>
              <a:rPr lang="en-US" sz="3200" b="1" dirty="0" err="1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phó:Mai</a:t>
            </a:r>
            <a:r>
              <a:rPr lang="en-US" sz="3200" b="1" dirty="0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 </a:t>
            </a:r>
            <a:r>
              <a:rPr lang="en-US" sz="3200" b="1" dirty="0" err="1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Đức</a:t>
            </a:r>
            <a:r>
              <a:rPr lang="en-US" sz="3200" b="1" dirty="0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 </a:t>
            </a:r>
            <a:r>
              <a:rPr lang="en-US" sz="3200" b="1" dirty="0" err="1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Anh</a:t>
            </a:r>
            <a:r>
              <a:rPr lang="en-US" sz="3200" b="1" dirty="0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 </a:t>
            </a:r>
            <a:r>
              <a:rPr lang="en-US" sz="3200" b="1" dirty="0" err="1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Tuấn</a:t>
            </a:r>
            <a:endParaRPr lang="en-US" sz="3200" b="1" dirty="0">
              <a:solidFill>
                <a:srgbClr val="1D4E89"/>
              </a:solidFill>
              <a:latin typeface="Quicksand Bold" panose="00000800000000000000"/>
              <a:ea typeface="Quicksand Bold" panose="00000800000000000000"/>
              <a:cs typeface="Quicksand Bold" panose="00000800000000000000"/>
              <a:sym typeface="Quicksand Bold" panose="00000800000000000000"/>
            </a:endParaRPr>
          </a:p>
          <a:p>
            <a:pPr algn="ctr">
              <a:lnSpc>
                <a:spcPts val="4160"/>
              </a:lnSpc>
            </a:pPr>
            <a:r>
              <a:rPr lang="en-US" sz="3200" b="1" dirty="0" err="1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tổ</a:t>
            </a:r>
            <a:r>
              <a:rPr lang="en-US" sz="3200" b="1" dirty="0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 </a:t>
            </a:r>
            <a:r>
              <a:rPr lang="en-US" sz="3200" b="1" dirty="0" err="1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viên:Nguyễn</a:t>
            </a:r>
            <a:r>
              <a:rPr lang="en-US" sz="3200" b="1" dirty="0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 </a:t>
            </a:r>
            <a:r>
              <a:rPr lang="en-US" sz="3200" b="1" dirty="0" err="1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Thị</a:t>
            </a:r>
            <a:r>
              <a:rPr lang="en-US" sz="3200" b="1" dirty="0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 </a:t>
            </a:r>
            <a:r>
              <a:rPr lang="en-US" sz="3200" b="1" dirty="0" err="1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Yến</a:t>
            </a:r>
            <a:r>
              <a:rPr lang="en-US" sz="3200" b="1" dirty="0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 </a:t>
            </a:r>
            <a:r>
              <a:rPr lang="en-US" sz="3200" b="1" dirty="0" err="1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Nhi</a:t>
            </a:r>
            <a:endParaRPr lang="en-US" sz="3200" b="1" dirty="0">
              <a:solidFill>
                <a:srgbClr val="1D4E89"/>
              </a:solidFill>
              <a:latin typeface="Quicksand Bold" panose="00000800000000000000"/>
              <a:ea typeface="Quicksand Bold" panose="00000800000000000000"/>
              <a:cs typeface="Quicksand Bold" panose="00000800000000000000"/>
              <a:sym typeface="Quicksand Bold" panose="00000800000000000000"/>
            </a:endParaRPr>
          </a:p>
          <a:p>
            <a:pPr algn="ctr">
              <a:lnSpc>
                <a:spcPts val="4160"/>
              </a:lnSpc>
            </a:pPr>
            <a:r>
              <a:rPr lang="en-US" sz="3200" b="1" dirty="0" err="1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tổ</a:t>
            </a:r>
            <a:r>
              <a:rPr lang="en-US" sz="3200" b="1" dirty="0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 </a:t>
            </a:r>
            <a:r>
              <a:rPr lang="en-US" sz="3200" b="1" dirty="0" err="1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viên:Nguyễn</a:t>
            </a:r>
            <a:r>
              <a:rPr lang="en-US" sz="3200" b="1" dirty="0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 </a:t>
            </a:r>
            <a:r>
              <a:rPr lang="en-US" sz="3200" b="1" dirty="0" err="1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Thị</a:t>
            </a:r>
            <a:r>
              <a:rPr lang="en-US" sz="3200" b="1" dirty="0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 </a:t>
            </a:r>
            <a:r>
              <a:rPr lang="en-US" sz="3200" b="1" dirty="0" err="1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Hạnh</a:t>
            </a:r>
            <a:r>
              <a:rPr lang="en-US" sz="3200" b="1" dirty="0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 </a:t>
            </a:r>
            <a:r>
              <a:rPr lang="en-US" sz="3200" b="1" dirty="0" err="1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Duyên</a:t>
            </a:r>
            <a:endParaRPr lang="en-US" sz="3200" b="1" dirty="0">
              <a:solidFill>
                <a:srgbClr val="1D4E89"/>
              </a:solidFill>
              <a:latin typeface="Quicksand Bold" panose="00000800000000000000"/>
              <a:ea typeface="Quicksand Bold" panose="00000800000000000000"/>
              <a:cs typeface="Quicksand Bold" panose="00000800000000000000"/>
              <a:sym typeface="Quicksand Bold" panose="00000800000000000000"/>
            </a:endParaRPr>
          </a:p>
          <a:p>
            <a:pPr algn="ctr">
              <a:lnSpc>
                <a:spcPts val="4160"/>
              </a:lnSpc>
            </a:pPr>
            <a:r>
              <a:rPr lang="en-US" sz="3200" b="1" dirty="0" err="1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tổ</a:t>
            </a:r>
            <a:r>
              <a:rPr lang="en-US" sz="3200" b="1" dirty="0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 </a:t>
            </a:r>
            <a:r>
              <a:rPr lang="en-US" sz="3200" b="1" dirty="0" err="1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viên:Đào</a:t>
            </a:r>
            <a:r>
              <a:rPr lang="en-US" sz="3200" b="1" dirty="0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 </a:t>
            </a:r>
            <a:r>
              <a:rPr lang="en-US" sz="3200" b="1" dirty="0" err="1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Huy</a:t>
            </a:r>
            <a:r>
              <a:rPr lang="en-US" sz="3200" b="1" dirty="0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 </a:t>
            </a:r>
            <a:r>
              <a:rPr lang="en-US" sz="3200" b="1" dirty="0" err="1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Hoàng</a:t>
            </a:r>
            <a:endParaRPr lang="en-US" sz="3200" b="1" dirty="0">
              <a:solidFill>
                <a:srgbClr val="1D4E89"/>
              </a:solidFill>
              <a:latin typeface="Quicksand Bold" panose="00000800000000000000"/>
              <a:ea typeface="Quicksand Bold" panose="00000800000000000000"/>
              <a:cs typeface="Quicksand Bold" panose="00000800000000000000"/>
              <a:sym typeface="Quicksand Bold" panose="00000800000000000000"/>
            </a:endParaRPr>
          </a:p>
          <a:p>
            <a:pPr algn="ctr">
              <a:lnSpc>
                <a:spcPts val="4160"/>
              </a:lnSpc>
            </a:pPr>
            <a:r>
              <a:rPr lang="en-US" sz="3200" b="1" dirty="0" err="1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tổ</a:t>
            </a:r>
            <a:r>
              <a:rPr lang="en-US" sz="3200" b="1" dirty="0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 </a:t>
            </a:r>
            <a:r>
              <a:rPr lang="en-US" sz="3200" b="1" dirty="0" err="1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viên:Nguyễn</a:t>
            </a:r>
            <a:r>
              <a:rPr lang="en-US" sz="3200" b="1" dirty="0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 </a:t>
            </a:r>
            <a:r>
              <a:rPr lang="en-US" sz="3200" b="1" dirty="0" err="1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Hoàng</a:t>
            </a:r>
            <a:r>
              <a:rPr lang="en-US" sz="3200" b="1" dirty="0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 </a:t>
            </a:r>
            <a:r>
              <a:rPr lang="en-US" sz="3200" b="1" dirty="0" err="1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Trọng</a:t>
            </a:r>
            <a:endParaRPr lang="en-US" sz="3200" b="1" dirty="0">
              <a:solidFill>
                <a:srgbClr val="1D4E89"/>
              </a:solidFill>
              <a:latin typeface="Quicksand Bold" panose="00000800000000000000"/>
              <a:ea typeface="Quicksand Bold" panose="00000800000000000000"/>
              <a:cs typeface="Quicksand Bold" panose="00000800000000000000"/>
              <a:sym typeface="Quicksand Bold" panose="00000800000000000000"/>
            </a:endParaRPr>
          </a:p>
          <a:p>
            <a:pPr algn="ctr">
              <a:lnSpc>
                <a:spcPts val="4160"/>
              </a:lnSpc>
            </a:pPr>
            <a:r>
              <a:rPr lang="en-US" sz="3200" b="1" dirty="0" err="1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tổ</a:t>
            </a:r>
            <a:r>
              <a:rPr lang="en-US" sz="3200" b="1" dirty="0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 </a:t>
            </a:r>
            <a:r>
              <a:rPr lang="en-US" sz="3200" b="1" dirty="0" err="1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viên:Lê</a:t>
            </a:r>
            <a:r>
              <a:rPr lang="en-US" sz="3200" b="1" dirty="0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 </a:t>
            </a:r>
            <a:r>
              <a:rPr lang="en-US" sz="3200" b="1" dirty="0" err="1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Kiều</a:t>
            </a:r>
            <a:r>
              <a:rPr lang="en-US" sz="3200" b="1" dirty="0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 </a:t>
            </a:r>
            <a:r>
              <a:rPr lang="en-US" sz="3200" b="1" dirty="0" err="1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Vy</a:t>
            </a:r>
            <a:endParaRPr lang="en-US" sz="3200" b="1" dirty="0">
              <a:solidFill>
                <a:srgbClr val="1D4E89"/>
              </a:solidFill>
              <a:latin typeface="Quicksand Bold" panose="00000800000000000000"/>
              <a:ea typeface="Quicksand Bold" panose="00000800000000000000"/>
              <a:cs typeface="Quicksand Bold" panose="00000800000000000000"/>
              <a:sym typeface="Quicksand Bold" panose="00000800000000000000"/>
            </a:endParaRPr>
          </a:p>
          <a:p>
            <a:pPr algn="ctr">
              <a:lnSpc>
                <a:spcPts val="4160"/>
              </a:lnSpc>
            </a:pPr>
            <a:r>
              <a:rPr lang="en-US" sz="3200" b="1" dirty="0" err="1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tổ</a:t>
            </a:r>
            <a:r>
              <a:rPr lang="en-US" sz="3200" b="1" dirty="0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 </a:t>
            </a:r>
            <a:r>
              <a:rPr lang="en-US" sz="3200" b="1" dirty="0" err="1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viên:Nguyễn</a:t>
            </a:r>
            <a:r>
              <a:rPr lang="en-US" sz="3200" b="1" dirty="0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 </a:t>
            </a:r>
            <a:r>
              <a:rPr lang="en-US" sz="3200" b="1" dirty="0" err="1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Trần</a:t>
            </a:r>
            <a:r>
              <a:rPr lang="en-US" sz="3200" b="1" dirty="0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 </a:t>
            </a:r>
            <a:r>
              <a:rPr lang="en-US" sz="3200" b="1" dirty="0" err="1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Gia</a:t>
            </a:r>
            <a:r>
              <a:rPr lang="en-US" sz="3200" b="1" dirty="0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 </a:t>
            </a:r>
            <a:r>
              <a:rPr lang="en-US" sz="3200" b="1" dirty="0" err="1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Linh</a:t>
            </a:r>
            <a:endParaRPr lang="en-US" sz="3200" b="1" dirty="0">
              <a:solidFill>
                <a:srgbClr val="1D4E89"/>
              </a:solidFill>
              <a:latin typeface="Quicksand Bold" panose="00000800000000000000"/>
              <a:ea typeface="Quicksand Bold" panose="00000800000000000000"/>
              <a:cs typeface="Quicksand Bold" panose="00000800000000000000"/>
              <a:sym typeface="Quicksand Bold" panose="00000800000000000000"/>
            </a:endParaRPr>
          </a:p>
          <a:p>
            <a:pPr algn="ctr">
              <a:lnSpc>
                <a:spcPts val="4160"/>
              </a:lnSpc>
            </a:pPr>
            <a:r>
              <a:rPr lang="en-US" sz="3200" b="1" dirty="0" err="1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tổ</a:t>
            </a:r>
            <a:r>
              <a:rPr lang="en-US" sz="3200" b="1" dirty="0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 </a:t>
            </a:r>
            <a:r>
              <a:rPr lang="en-US" sz="3200" b="1" dirty="0" err="1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viên:Nguyễn</a:t>
            </a:r>
            <a:r>
              <a:rPr lang="en-US" sz="3200" b="1" dirty="0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 </a:t>
            </a:r>
            <a:r>
              <a:rPr lang="en-US" sz="3200" b="1" dirty="0" err="1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Hoàng</a:t>
            </a:r>
            <a:r>
              <a:rPr lang="en-US" sz="3200" b="1" dirty="0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 </a:t>
            </a:r>
            <a:r>
              <a:rPr lang="en-US" sz="3200" b="1" dirty="0" err="1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Tiến</a:t>
            </a:r>
            <a:endParaRPr lang="en-US" sz="3200" b="1" dirty="0">
              <a:solidFill>
                <a:srgbClr val="1D4E89"/>
              </a:solidFill>
              <a:latin typeface="Quicksand Bold" panose="00000800000000000000"/>
              <a:ea typeface="Quicksand Bold" panose="00000800000000000000"/>
              <a:cs typeface="Quicksand Bold" panose="00000800000000000000"/>
              <a:sym typeface="Quicksand Bold" panose="00000800000000000000"/>
            </a:endParaRPr>
          </a:p>
          <a:p>
            <a:pPr algn="ctr">
              <a:lnSpc>
                <a:spcPts val="4160"/>
              </a:lnSpc>
            </a:pPr>
            <a:r>
              <a:rPr lang="en-US" sz="3200" b="1" dirty="0" err="1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tổ</a:t>
            </a:r>
            <a:r>
              <a:rPr lang="en-US" sz="3200" b="1" dirty="0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 </a:t>
            </a:r>
            <a:r>
              <a:rPr lang="en-US" sz="3200" b="1" dirty="0" err="1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viên:Nguyễn</a:t>
            </a:r>
            <a:r>
              <a:rPr lang="en-US" sz="3200" b="1" dirty="0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 </a:t>
            </a:r>
            <a:r>
              <a:rPr lang="en-US" sz="3200" b="1" dirty="0" err="1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Thị</a:t>
            </a:r>
            <a:r>
              <a:rPr lang="en-US" sz="3200" b="1" dirty="0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 Thu </a:t>
            </a:r>
            <a:r>
              <a:rPr lang="en-US" sz="3200" b="1" dirty="0" err="1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Hiền</a:t>
            </a:r>
            <a:endParaRPr lang="en-US" sz="3200" b="1" dirty="0">
              <a:solidFill>
                <a:srgbClr val="1D4E89"/>
              </a:solidFill>
              <a:latin typeface="Quicksand Bold" panose="00000800000000000000"/>
              <a:ea typeface="Quicksand Bold" panose="00000800000000000000"/>
              <a:cs typeface="Quicksand Bold" panose="00000800000000000000"/>
              <a:sym typeface="Quicksand Bold" panose="00000800000000000000"/>
            </a:endParaRPr>
          </a:p>
          <a:p>
            <a:pPr algn="ctr">
              <a:lnSpc>
                <a:spcPts val="4160"/>
              </a:lnSpc>
              <a:spcBef>
                <a:spcPct val="0"/>
              </a:spcBef>
            </a:pPr>
            <a:r>
              <a:rPr lang="en-US" sz="3200" b="1" dirty="0" err="1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tổ</a:t>
            </a:r>
            <a:r>
              <a:rPr lang="en-US" sz="3200" b="1" dirty="0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 </a:t>
            </a:r>
            <a:r>
              <a:rPr lang="en-US" sz="3200" b="1" dirty="0" err="1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viên:Nguyễn</a:t>
            </a:r>
            <a:r>
              <a:rPr lang="en-US" sz="3200" b="1" dirty="0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 </a:t>
            </a:r>
            <a:r>
              <a:rPr lang="en-US" sz="3200" b="1" dirty="0" err="1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Thị</a:t>
            </a:r>
            <a:r>
              <a:rPr lang="en-US" sz="3200" b="1" dirty="0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 </a:t>
            </a:r>
            <a:r>
              <a:rPr lang="en-US" sz="3200" b="1" dirty="0" err="1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Thùy</a:t>
            </a:r>
            <a:r>
              <a:rPr lang="en-US" sz="3200" b="1" dirty="0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 </a:t>
            </a:r>
            <a:r>
              <a:rPr lang="vi-VN" sz="3200" b="1" dirty="0" smtClean="0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Nguyên</a:t>
            </a:r>
          </a:p>
          <a:p>
            <a:pPr algn="ctr">
              <a:lnSpc>
                <a:spcPts val="4160"/>
              </a:lnSpc>
              <a:spcBef>
                <a:spcPct val="0"/>
              </a:spcBef>
            </a:pPr>
            <a:r>
              <a:rPr lang="vi-VN" sz="3200" b="1" dirty="0" smtClean="0">
                <a:solidFill>
                  <a:srgbClr val="1D4E89"/>
                </a:solidFill>
                <a:latin typeface="Quicksand Bold" panose="00000800000000000000"/>
                <a:ea typeface="Quicksand Bold" panose="00000800000000000000"/>
                <a:cs typeface="Quicksand Bold" panose="00000800000000000000"/>
                <a:sym typeface="Quicksand Bold" panose="00000800000000000000"/>
              </a:rPr>
              <a:t>tổ viên:Lê Hải Nam</a:t>
            </a:r>
          </a:p>
          <a:p>
            <a:pPr algn="ctr">
              <a:lnSpc>
                <a:spcPts val="4160"/>
              </a:lnSpc>
              <a:spcBef>
                <a:spcPct val="0"/>
              </a:spcBef>
            </a:pPr>
            <a:endParaRPr lang="vi-VN" sz="3200" b="1" dirty="0" smtClean="0">
              <a:solidFill>
                <a:srgbClr val="1D4E89"/>
              </a:solidFill>
              <a:latin typeface="Quicksand Bold" panose="00000800000000000000"/>
              <a:ea typeface="Quicksand Bold" panose="00000800000000000000"/>
              <a:cs typeface="Quicksand Bold" panose="00000800000000000000"/>
              <a:sym typeface="Quicksand Bold" panose="00000800000000000000"/>
            </a:endParaRPr>
          </a:p>
        </p:txBody>
      </p:sp>
      <p:sp>
        <p:nvSpPr>
          <p:cNvPr id="6" name="Freeform 6"/>
          <p:cNvSpPr/>
          <p:nvPr/>
        </p:nvSpPr>
        <p:spPr>
          <a:xfrm rot="8380409">
            <a:off x="13964087" y="8193260"/>
            <a:ext cx="4524657" cy="1719370"/>
          </a:xfrm>
          <a:custGeom>
            <a:avLst/>
            <a:gdLst/>
            <a:ahLst/>
            <a:cxnLst/>
            <a:rect l="l" t="t" r="r" b="b"/>
            <a:pathLst>
              <a:path w="4524657" h="1719370">
                <a:moveTo>
                  <a:pt x="0" y="0"/>
                </a:moveTo>
                <a:lnTo>
                  <a:pt x="4524657" y="0"/>
                </a:lnTo>
                <a:lnTo>
                  <a:pt x="4524657" y="1719370"/>
                </a:lnTo>
                <a:lnTo>
                  <a:pt x="0" y="17193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912782" y="6649702"/>
            <a:ext cx="6734288" cy="3891857"/>
          </a:xfrm>
          <a:custGeom>
            <a:avLst/>
            <a:gdLst/>
            <a:ahLst/>
            <a:cxnLst/>
            <a:rect l="l" t="t" r="r" b="b"/>
            <a:pathLst>
              <a:path w="6734288" h="3891857">
                <a:moveTo>
                  <a:pt x="0" y="0"/>
                </a:moveTo>
                <a:lnTo>
                  <a:pt x="6734288" y="0"/>
                </a:lnTo>
                <a:lnTo>
                  <a:pt x="6734288" y="3891857"/>
                </a:lnTo>
                <a:lnTo>
                  <a:pt x="0" y="38918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875603">
            <a:off x="-252917" y="6538231"/>
            <a:ext cx="3106674" cy="4114800"/>
          </a:xfrm>
          <a:custGeom>
            <a:avLst/>
            <a:gdLst/>
            <a:ahLst/>
            <a:cxnLst/>
            <a:rect l="l" t="t" r="r" b="b"/>
            <a:pathLst>
              <a:path w="3106674" h="4114800">
                <a:moveTo>
                  <a:pt x="0" y="0"/>
                </a:moveTo>
                <a:lnTo>
                  <a:pt x="3106674" y="0"/>
                </a:lnTo>
                <a:lnTo>
                  <a:pt x="31066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7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74010" y="7141158"/>
            <a:ext cx="5073406" cy="1623490"/>
          </a:xfrm>
          <a:custGeom>
            <a:avLst/>
            <a:gdLst/>
            <a:ahLst/>
            <a:cxnLst/>
            <a:rect l="l" t="t" r="r" b="b"/>
            <a:pathLst>
              <a:path w="5073406" h="1623490">
                <a:moveTo>
                  <a:pt x="0" y="0"/>
                </a:moveTo>
                <a:lnTo>
                  <a:pt x="5073406" y="0"/>
                </a:lnTo>
                <a:lnTo>
                  <a:pt x="5073406" y="1623490"/>
                </a:lnTo>
                <a:lnTo>
                  <a:pt x="0" y="16234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029177" y="484901"/>
            <a:ext cx="2857390" cy="2384622"/>
          </a:xfrm>
          <a:custGeom>
            <a:avLst/>
            <a:gdLst/>
            <a:ahLst/>
            <a:cxnLst/>
            <a:rect l="l" t="t" r="r" b="b"/>
            <a:pathLst>
              <a:path w="2857390" h="2384622">
                <a:moveTo>
                  <a:pt x="0" y="0"/>
                </a:moveTo>
                <a:lnTo>
                  <a:pt x="2857390" y="0"/>
                </a:lnTo>
                <a:lnTo>
                  <a:pt x="2857390" y="2384622"/>
                </a:lnTo>
                <a:lnTo>
                  <a:pt x="0" y="23846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137267" y="1351163"/>
            <a:ext cx="3669506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Francois One" panose="02000503040000020004"/>
                <a:ea typeface="Francois One" panose="02000503040000020004"/>
                <a:cs typeface="Francois One" panose="02000503040000020004"/>
                <a:sym typeface="Francois One" panose="02000503040000020004"/>
              </a:rPr>
              <a:t>minigame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47706" y="4246161"/>
            <a:ext cx="11648629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1D4E89"/>
                </a:solidFill>
                <a:latin typeface="Sigmar One" panose="00000500000000000000"/>
                <a:ea typeface="Sigmar One" panose="00000500000000000000"/>
                <a:cs typeface="Sigmar One" panose="00000500000000000000"/>
                <a:sym typeface="Sigmar One" panose="00000500000000000000"/>
              </a:rPr>
              <a:t>HÃY CHỌN CÂU ĐÚNG</a:t>
            </a:r>
          </a:p>
        </p:txBody>
      </p:sp>
      <p:sp>
        <p:nvSpPr>
          <p:cNvPr id="6" name="Freeform 6"/>
          <p:cNvSpPr/>
          <p:nvPr/>
        </p:nvSpPr>
        <p:spPr>
          <a:xfrm>
            <a:off x="290315" y="7572337"/>
            <a:ext cx="2857390" cy="2384622"/>
          </a:xfrm>
          <a:custGeom>
            <a:avLst/>
            <a:gdLst/>
            <a:ahLst/>
            <a:cxnLst/>
            <a:rect l="l" t="t" r="r" b="b"/>
            <a:pathLst>
              <a:path w="2857390" h="2384622">
                <a:moveTo>
                  <a:pt x="0" y="0"/>
                </a:moveTo>
                <a:lnTo>
                  <a:pt x="2857391" y="0"/>
                </a:lnTo>
                <a:lnTo>
                  <a:pt x="2857391" y="2384622"/>
                </a:lnTo>
                <a:lnTo>
                  <a:pt x="0" y="23846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89248">
            <a:off x="-1010030" y="7854540"/>
            <a:ext cx="4077460" cy="1334442"/>
          </a:xfrm>
          <a:custGeom>
            <a:avLst/>
            <a:gdLst/>
            <a:ahLst/>
            <a:cxnLst/>
            <a:rect l="l" t="t" r="r" b="b"/>
            <a:pathLst>
              <a:path w="4077460" h="1334442">
                <a:moveTo>
                  <a:pt x="0" y="0"/>
                </a:moveTo>
                <a:lnTo>
                  <a:pt x="4077460" y="0"/>
                </a:lnTo>
                <a:lnTo>
                  <a:pt x="4077460" y="1334441"/>
                </a:lnTo>
                <a:lnTo>
                  <a:pt x="0" y="1334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615626" y="4129522"/>
            <a:ext cx="1182767" cy="1083845"/>
          </a:xfrm>
          <a:custGeom>
            <a:avLst/>
            <a:gdLst/>
            <a:ahLst/>
            <a:cxnLst/>
            <a:rect l="l" t="t" r="r" b="b"/>
            <a:pathLst>
              <a:path w="1182767" h="1083845">
                <a:moveTo>
                  <a:pt x="0" y="0"/>
                </a:moveTo>
                <a:lnTo>
                  <a:pt x="1182767" y="0"/>
                </a:lnTo>
                <a:lnTo>
                  <a:pt x="1182767" y="1083845"/>
                </a:lnTo>
                <a:lnTo>
                  <a:pt x="0" y="1083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411365" y="4159151"/>
            <a:ext cx="1130632" cy="1024587"/>
          </a:xfrm>
          <a:custGeom>
            <a:avLst/>
            <a:gdLst/>
            <a:ahLst/>
            <a:cxnLst/>
            <a:rect l="l" t="t" r="r" b="b"/>
            <a:pathLst>
              <a:path w="1130632" h="1024587">
                <a:moveTo>
                  <a:pt x="0" y="0"/>
                </a:moveTo>
                <a:lnTo>
                  <a:pt x="1130632" y="0"/>
                </a:lnTo>
                <a:lnTo>
                  <a:pt x="1130632" y="1024587"/>
                </a:lnTo>
                <a:lnTo>
                  <a:pt x="0" y="10245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631498" y="7014298"/>
            <a:ext cx="1130632" cy="1024587"/>
          </a:xfrm>
          <a:custGeom>
            <a:avLst/>
            <a:gdLst/>
            <a:ahLst/>
            <a:cxnLst/>
            <a:rect l="l" t="t" r="r" b="b"/>
            <a:pathLst>
              <a:path w="1130632" h="1024587">
                <a:moveTo>
                  <a:pt x="0" y="0"/>
                </a:moveTo>
                <a:lnTo>
                  <a:pt x="1130632" y="0"/>
                </a:lnTo>
                <a:lnTo>
                  <a:pt x="1130632" y="1024587"/>
                </a:lnTo>
                <a:lnTo>
                  <a:pt x="0" y="10245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498094" y="2579529"/>
            <a:ext cx="11291812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  <a:spcBef>
                <a:spcPct val="0"/>
              </a:spcBef>
            </a:pPr>
            <a:r>
              <a:rPr lang="en-US" sz="460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cô Thảo đã từng dạy:’’xương được cấu tạo bởi chất......và chất......’’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924480" y="1028700"/>
            <a:ext cx="12009090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  <a:spcBef>
                <a:spcPct val="0"/>
              </a:spcBef>
            </a:pPr>
            <a:r>
              <a:rPr lang="en-US" sz="5400">
                <a:solidFill>
                  <a:srgbClr val="000000"/>
                </a:solidFill>
                <a:latin typeface="Francois One" panose="02000503040000020004"/>
                <a:ea typeface="Francois One" panose="02000503040000020004"/>
                <a:cs typeface="Francois One" panose="02000503040000020004"/>
                <a:sym typeface="Francois One" panose="02000503040000020004"/>
              </a:rPr>
              <a:t>Câu 1:chọn đáp án đúng vào chỗ trống sau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8453" y="4489467"/>
            <a:ext cx="7765903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Francois One" panose="02000503040000020004"/>
                <a:ea typeface="Francois One" panose="02000503040000020004"/>
                <a:cs typeface="Francois One" panose="02000503040000020004"/>
                <a:sym typeface="Francois One" panose="02000503040000020004"/>
              </a:rPr>
              <a:t>a.hữu cơ,khoáng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93397" y="4489467"/>
            <a:ext cx="7765903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Francois One" panose="02000503040000020004"/>
                <a:ea typeface="Francois One" panose="02000503040000020004"/>
                <a:cs typeface="Francois One" panose="02000503040000020004"/>
                <a:sym typeface="Francois One" panose="02000503040000020004"/>
              </a:rPr>
              <a:t>b.canxi,oxygen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387650" y="7164642"/>
            <a:ext cx="6659910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Francois One" panose="02000503040000020004"/>
                <a:ea typeface="Francois One" panose="02000503040000020004"/>
                <a:cs typeface="Francois One" panose="02000503040000020004"/>
                <a:sym typeface="Francois One" panose="02000503040000020004"/>
              </a:rPr>
              <a:t>c.chất dinh dưỡng,khoáng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13368" y="5345582"/>
            <a:ext cx="1130632" cy="1024587"/>
          </a:xfrm>
          <a:custGeom>
            <a:avLst/>
            <a:gdLst/>
            <a:ahLst/>
            <a:cxnLst/>
            <a:rect l="l" t="t" r="r" b="b"/>
            <a:pathLst>
              <a:path w="1130632" h="1024587">
                <a:moveTo>
                  <a:pt x="0" y="0"/>
                </a:moveTo>
                <a:lnTo>
                  <a:pt x="1130632" y="0"/>
                </a:lnTo>
                <a:lnTo>
                  <a:pt x="1130632" y="1024586"/>
                </a:lnTo>
                <a:lnTo>
                  <a:pt x="0" y="1024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602211" y="5345582"/>
            <a:ext cx="1130632" cy="1024587"/>
          </a:xfrm>
          <a:custGeom>
            <a:avLst/>
            <a:gdLst/>
            <a:ahLst/>
            <a:cxnLst/>
            <a:rect l="l" t="t" r="r" b="b"/>
            <a:pathLst>
              <a:path w="1130632" h="1024587">
                <a:moveTo>
                  <a:pt x="0" y="0"/>
                </a:moveTo>
                <a:lnTo>
                  <a:pt x="1130633" y="0"/>
                </a:lnTo>
                <a:lnTo>
                  <a:pt x="1130633" y="1024586"/>
                </a:lnTo>
                <a:lnTo>
                  <a:pt x="0" y="1024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811002" y="7276841"/>
            <a:ext cx="1182767" cy="1083845"/>
          </a:xfrm>
          <a:custGeom>
            <a:avLst/>
            <a:gdLst/>
            <a:ahLst/>
            <a:cxnLst/>
            <a:rect l="l" t="t" r="r" b="b"/>
            <a:pathLst>
              <a:path w="1182767" h="1083845">
                <a:moveTo>
                  <a:pt x="0" y="0"/>
                </a:moveTo>
                <a:lnTo>
                  <a:pt x="1182767" y="0"/>
                </a:lnTo>
                <a:lnTo>
                  <a:pt x="1182767" y="1083845"/>
                </a:lnTo>
                <a:lnTo>
                  <a:pt x="0" y="1083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754170" y="561331"/>
            <a:ext cx="2276801" cy="2057400"/>
          </a:xfrm>
          <a:custGeom>
            <a:avLst/>
            <a:gdLst/>
            <a:ahLst/>
            <a:cxnLst/>
            <a:rect l="l" t="t" r="r" b="b"/>
            <a:pathLst>
              <a:path w="2276801" h="2057400">
                <a:moveTo>
                  <a:pt x="0" y="0"/>
                </a:moveTo>
                <a:lnTo>
                  <a:pt x="2276801" y="0"/>
                </a:lnTo>
                <a:lnTo>
                  <a:pt x="2276801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740025" y="1028700"/>
            <a:ext cx="2239010" cy="830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  <a:spcBef>
                <a:spcPct val="0"/>
              </a:spcBef>
            </a:pPr>
            <a:r>
              <a:rPr lang="en-US" sz="5400">
                <a:solidFill>
                  <a:srgbClr val="000000"/>
                </a:solidFill>
                <a:latin typeface="Francois One" panose="02000503040000020004"/>
                <a:ea typeface="Francois One" panose="02000503040000020004"/>
                <a:cs typeface="Francois One" panose="02000503040000020004"/>
                <a:sym typeface="Francois One" panose="02000503040000020004"/>
              </a:rPr>
              <a:t>Câu 2</a:t>
            </a:r>
            <a:r>
              <a:rPr lang="vi-VN" altLang="en-US" sz="5400">
                <a:solidFill>
                  <a:srgbClr val="000000"/>
                </a:solidFill>
                <a:latin typeface="Francois One" panose="02000503040000020004"/>
                <a:ea typeface="Francois One" panose="02000503040000020004"/>
                <a:cs typeface="Francois One" panose="02000503040000020004"/>
                <a:sym typeface="Francois One" panose="02000503040000020004"/>
              </a:rPr>
              <a:t>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056491" y="2628256"/>
            <a:ext cx="12175018" cy="143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Cô Thảo đã chưa dạy:hành động nào là gây mất vệ sinh an toàn thực phẩm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24075" y="5429885"/>
            <a:ext cx="5630545" cy="738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Francois One" panose="02000503040000020004"/>
                <a:ea typeface="Francois One" panose="02000503040000020004"/>
                <a:cs typeface="Francois One" panose="02000503040000020004"/>
                <a:sym typeface="Francois One" panose="02000503040000020004"/>
              </a:rPr>
              <a:t>a.ăn sôi uống chín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09940" y="5429894"/>
            <a:ext cx="6092271" cy="1447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Francois One" panose="02000503040000020004"/>
                <a:ea typeface="Francois One" panose="02000503040000020004"/>
                <a:cs typeface="Francois One" panose="02000503040000020004"/>
                <a:sym typeface="Francois One" panose="02000503040000020004"/>
              </a:rPr>
              <a:t>b.ăn thực phẩm tươi sạch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39689" y="7649219"/>
            <a:ext cx="9686169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  <a:spcBef>
                <a:spcPct val="0"/>
              </a:spcBef>
            </a:pPr>
            <a:r>
              <a:rPr lang="vi-VN" altLang="en-US" sz="4800">
                <a:solidFill>
                  <a:srgbClr val="000000"/>
                </a:solidFill>
                <a:latin typeface="Francois One" panose="02000503040000020004"/>
                <a:ea typeface="Francois One" panose="02000503040000020004"/>
                <a:cs typeface="Francois One" panose="02000503040000020004"/>
                <a:sym typeface="Francois One" panose="02000503040000020004"/>
              </a:rPr>
              <a:t>c.ăn đồ ăn ôi thiu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D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944179" y="755209"/>
            <a:ext cx="1561169" cy="1741670"/>
          </a:xfrm>
          <a:custGeom>
            <a:avLst/>
            <a:gdLst/>
            <a:ahLst/>
            <a:cxnLst/>
            <a:rect l="l" t="t" r="r" b="b"/>
            <a:pathLst>
              <a:path w="1561169" h="1741670">
                <a:moveTo>
                  <a:pt x="0" y="0"/>
                </a:moveTo>
                <a:lnTo>
                  <a:pt x="1561169" y="0"/>
                </a:lnTo>
                <a:lnTo>
                  <a:pt x="1561169" y="1741670"/>
                </a:lnTo>
                <a:lnTo>
                  <a:pt x="0" y="1741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9731231">
            <a:off x="14573002" y="6554962"/>
            <a:ext cx="5101601" cy="3895768"/>
          </a:xfrm>
          <a:custGeom>
            <a:avLst/>
            <a:gdLst/>
            <a:ahLst/>
            <a:cxnLst/>
            <a:rect l="l" t="t" r="r" b="b"/>
            <a:pathLst>
              <a:path w="5101601" h="3895768">
                <a:moveTo>
                  <a:pt x="0" y="0"/>
                </a:moveTo>
                <a:lnTo>
                  <a:pt x="5101601" y="0"/>
                </a:lnTo>
                <a:lnTo>
                  <a:pt x="5101601" y="3895768"/>
                </a:lnTo>
                <a:lnTo>
                  <a:pt x="0" y="38957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591650" y="1038225"/>
            <a:ext cx="6207026" cy="323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  <a:spcBef>
                <a:spcPct val="0"/>
              </a:spcBef>
            </a:pPr>
            <a:r>
              <a:rPr lang="vi-VN" sz="10500" dirty="0" smtClean="0">
                <a:solidFill>
                  <a:srgbClr val="000000"/>
                </a:solidFill>
                <a:latin typeface="Sigmar One" panose="00000500000000000000"/>
                <a:ea typeface="Sigmar One" panose="00000500000000000000"/>
                <a:cs typeface="Sigmar One" panose="00000500000000000000"/>
                <a:sym typeface="Sigmar One" panose="00000500000000000000"/>
              </a:rPr>
              <a:t>dự án</a:t>
            </a:r>
          </a:p>
          <a:p>
            <a:pPr algn="ctr">
              <a:lnSpc>
                <a:spcPts val="12600"/>
              </a:lnSpc>
              <a:spcBef>
                <a:spcPct val="0"/>
              </a:spcBef>
            </a:pPr>
            <a:endParaRPr lang="en-US" sz="10500" dirty="0">
              <a:solidFill>
                <a:srgbClr val="000000"/>
              </a:solidFill>
              <a:latin typeface="Sigmar One" panose="00000500000000000000"/>
              <a:ea typeface="Sigmar One" panose="00000500000000000000"/>
              <a:cs typeface="Sigmar One" panose="00000500000000000000"/>
              <a:sym typeface="Sigmar One" panose="000005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04266" y="4549004"/>
            <a:ext cx="15151807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  <a:spcBef>
                <a:spcPct val="0"/>
              </a:spcBef>
            </a:pPr>
            <a:r>
              <a:rPr lang="en-US" sz="7200" dirty="0" smtClean="0">
                <a:solidFill>
                  <a:srgbClr val="000000"/>
                </a:solidFill>
                <a:latin typeface="Sigmar One" panose="00000500000000000000"/>
                <a:ea typeface="Sigmar One" panose="00000500000000000000"/>
                <a:cs typeface="Sigmar One" panose="00000500000000000000"/>
                <a:sym typeface="Sigmar One" panose="0000050000000000000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Sigmar One" panose="00000500000000000000"/>
                <a:ea typeface="Sigmar One" panose="00000500000000000000"/>
                <a:cs typeface="Sigmar One" panose="00000500000000000000"/>
                <a:sym typeface="Sigmar One" panose="00000500000000000000"/>
              </a:rPr>
              <a:t>điều</a:t>
            </a:r>
            <a:r>
              <a:rPr lang="en-US" sz="7200" dirty="0">
                <a:solidFill>
                  <a:srgbClr val="000000"/>
                </a:solidFill>
                <a:latin typeface="Sigmar One" panose="00000500000000000000"/>
                <a:ea typeface="Sigmar One" panose="00000500000000000000"/>
                <a:cs typeface="Sigmar One" panose="00000500000000000000"/>
                <a:sym typeface="Sigmar One" panose="0000050000000000000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Sigmar One" panose="00000500000000000000"/>
                <a:ea typeface="Sigmar One" panose="00000500000000000000"/>
                <a:cs typeface="Sigmar One" panose="00000500000000000000"/>
                <a:sym typeface="Sigmar One" panose="00000500000000000000"/>
              </a:rPr>
              <a:t>tra</a:t>
            </a:r>
            <a:r>
              <a:rPr lang="en-US" sz="7200" dirty="0">
                <a:solidFill>
                  <a:srgbClr val="000000"/>
                </a:solidFill>
                <a:latin typeface="Sigmar One" panose="00000500000000000000"/>
                <a:ea typeface="Sigmar One" panose="00000500000000000000"/>
                <a:cs typeface="Sigmar One" panose="00000500000000000000"/>
                <a:sym typeface="Sigmar One" panose="0000050000000000000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Sigmar One" panose="00000500000000000000"/>
                <a:ea typeface="Sigmar One" panose="00000500000000000000"/>
                <a:cs typeface="Sigmar One" panose="00000500000000000000"/>
                <a:sym typeface="Sigmar One" panose="00000500000000000000"/>
              </a:rPr>
              <a:t>về</a:t>
            </a:r>
            <a:r>
              <a:rPr lang="en-US" sz="7200" dirty="0">
                <a:solidFill>
                  <a:srgbClr val="000000"/>
                </a:solidFill>
                <a:latin typeface="Sigmar One" panose="00000500000000000000"/>
                <a:ea typeface="Sigmar One" panose="00000500000000000000"/>
                <a:cs typeface="Sigmar One" panose="00000500000000000000"/>
                <a:sym typeface="Sigmar One" panose="0000050000000000000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Sigmar One" panose="00000500000000000000"/>
                <a:ea typeface="Sigmar One" panose="00000500000000000000"/>
                <a:cs typeface="Sigmar One" panose="00000500000000000000"/>
                <a:sym typeface="Sigmar One" panose="00000500000000000000"/>
              </a:rPr>
              <a:t>vệ</a:t>
            </a:r>
            <a:r>
              <a:rPr lang="en-US" sz="7200" dirty="0">
                <a:solidFill>
                  <a:srgbClr val="000000"/>
                </a:solidFill>
                <a:latin typeface="Sigmar One" panose="00000500000000000000"/>
                <a:ea typeface="Sigmar One" panose="00000500000000000000"/>
                <a:cs typeface="Sigmar One" panose="00000500000000000000"/>
                <a:sym typeface="Sigmar One" panose="0000050000000000000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Sigmar One" panose="00000500000000000000"/>
                <a:ea typeface="Sigmar One" panose="00000500000000000000"/>
                <a:cs typeface="Sigmar One" panose="00000500000000000000"/>
                <a:sym typeface="Sigmar One" panose="00000500000000000000"/>
              </a:rPr>
              <a:t>sinh</a:t>
            </a:r>
            <a:r>
              <a:rPr lang="en-US" sz="7200" dirty="0">
                <a:solidFill>
                  <a:srgbClr val="000000"/>
                </a:solidFill>
                <a:latin typeface="Sigmar One" panose="00000500000000000000"/>
                <a:ea typeface="Sigmar One" panose="00000500000000000000"/>
                <a:cs typeface="Sigmar One" panose="00000500000000000000"/>
                <a:sym typeface="Sigmar One" panose="00000500000000000000"/>
              </a:rPr>
              <a:t> an </a:t>
            </a:r>
            <a:r>
              <a:rPr lang="en-US" sz="7200" dirty="0" err="1">
                <a:solidFill>
                  <a:srgbClr val="000000"/>
                </a:solidFill>
                <a:latin typeface="Sigmar One" panose="00000500000000000000"/>
                <a:ea typeface="Sigmar One" panose="00000500000000000000"/>
                <a:cs typeface="Sigmar One" panose="00000500000000000000"/>
                <a:sym typeface="Sigmar One" panose="00000500000000000000"/>
              </a:rPr>
              <a:t>toàn</a:t>
            </a:r>
            <a:r>
              <a:rPr lang="en-US" sz="7200" dirty="0">
                <a:solidFill>
                  <a:srgbClr val="000000"/>
                </a:solidFill>
                <a:latin typeface="Sigmar One" panose="00000500000000000000"/>
                <a:ea typeface="Sigmar One" panose="00000500000000000000"/>
                <a:cs typeface="Sigmar One" panose="00000500000000000000"/>
                <a:sym typeface="Sigmar One" panose="0000050000000000000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Sigmar One" panose="00000500000000000000"/>
                <a:ea typeface="Sigmar One" panose="00000500000000000000"/>
                <a:cs typeface="Sigmar One" panose="00000500000000000000"/>
                <a:sym typeface="Sigmar One" panose="00000500000000000000"/>
              </a:rPr>
              <a:t>thực</a:t>
            </a:r>
            <a:r>
              <a:rPr lang="en-US" sz="7200" dirty="0">
                <a:solidFill>
                  <a:srgbClr val="000000"/>
                </a:solidFill>
                <a:latin typeface="Sigmar One" panose="00000500000000000000"/>
                <a:ea typeface="Sigmar One" panose="00000500000000000000"/>
                <a:cs typeface="Sigmar One" panose="00000500000000000000"/>
                <a:sym typeface="Sigmar One" panose="0000050000000000000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Sigmar One" panose="00000500000000000000"/>
                <a:ea typeface="Sigmar One" panose="00000500000000000000"/>
                <a:cs typeface="Sigmar One" panose="00000500000000000000"/>
                <a:sym typeface="Sigmar One" panose="00000500000000000000"/>
              </a:rPr>
              <a:t>phẩm</a:t>
            </a:r>
            <a:endParaRPr lang="en-US" sz="7200" dirty="0">
              <a:solidFill>
                <a:srgbClr val="000000"/>
              </a:solidFill>
              <a:latin typeface="Sigmar One" panose="00000500000000000000"/>
              <a:ea typeface="Sigmar One" panose="00000500000000000000"/>
              <a:cs typeface="Sigmar One" panose="00000500000000000000"/>
              <a:sym typeface="Sigmar One" panose="000005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289512">
            <a:off x="10261472" y="483047"/>
            <a:ext cx="1877377" cy="1974297"/>
          </a:xfrm>
          <a:custGeom>
            <a:avLst/>
            <a:gdLst/>
            <a:ahLst/>
            <a:cxnLst/>
            <a:rect l="l" t="t" r="r" b="b"/>
            <a:pathLst>
              <a:path w="1877377" h="1974297">
                <a:moveTo>
                  <a:pt x="0" y="0"/>
                </a:moveTo>
                <a:lnTo>
                  <a:pt x="1877377" y="0"/>
                </a:lnTo>
                <a:lnTo>
                  <a:pt x="1877377" y="1974297"/>
                </a:lnTo>
                <a:lnTo>
                  <a:pt x="0" y="19742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484675" y="7004897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265761" y="1052817"/>
            <a:ext cx="4866183" cy="977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65"/>
              </a:lnSpc>
              <a:spcBef>
                <a:spcPct val="0"/>
              </a:spcBef>
            </a:pPr>
            <a:r>
              <a:rPr lang="en-US" sz="7365">
                <a:solidFill>
                  <a:srgbClr val="1F1347"/>
                </a:solidFill>
                <a:latin typeface="Francois One" panose="02000503040000020004"/>
                <a:ea typeface="Francois One" panose="02000503040000020004"/>
                <a:cs typeface="Francois One" panose="02000503040000020004"/>
                <a:sym typeface="Francois One" panose="02000503040000020004"/>
              </a:rPr>
              <a:t>NỘI DUNG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59866" y="3154257"/>
            <a:ext cx="13246985" cy="858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5"/>
              </a:lnSpc>
              <a:spcBef>
                <a:spcPct val="0"/>
              </a:spcBef>
            </a:pPr>
            <a:r>
              <a:rPr lang="en-US" sz="6425">
                <a:solidFill>
                  <a:srgbClr val="1F1347"/>
                </a:solidFill>
                <a:latin typeface="Francois One" panose="02000503040000020004"/>
                <a:ea typeface="Francois One" panose="02000503040000020004"/>
                <a:cs typeface="Francois One" panose="02000503040000020004"/>
                <a:sym typeface="Francois One" panose="02000503040000020004"/>
              </a:rPr>
              <a:t>1.Khái niệm an toàn vệ sinh thực phẩm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59866" y="5029059"/>
            <a:ext cx="4406801" cy="858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5"/>
              </a:lnSpc>
              <a:spcBef>
                <a:spcPct val="0"/>
              </a:spcBef>
            </a:pPr>
            <a:r>
              <a:rPr lang="en-US" sz="6425">
                <a:solidFill>
                  <a:srgbClr val="1F1347"/>
                </a:solidFill>
                <a:latin typeface="Francois One" panose="02000503040000020004"/>
                <a:ea typeface="Francois One" panose="02000503040000020004"/>
                <a:cs typeface="Francois One" panose="02000503040000020004"/>
                <a:sym typeface="Francois One" panose="02000503040000020004"/>
              </a:rPr>
              <a:t>2.Hiện trạng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0600" y="6667500"/>
            <a:ext cx="6229350" cy="823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25"/>
              </a:lnSpc>
              <a:spcBef>
                <a:spcPct val="0"/>
              </a:spcBef>
            </a:pPr>
            <a:r>
              <a:rPr lang="en-US" sz="6425">
                <a:solidFill>
                  <a:srgbClr val="1F1347"/>
                </a:solidFill>
                <a:latin typeface="Francois One" panose="02000503040000020004"/>
                <a:ea typeface="Francois One" panose="02000503040000020004"/>
                <a:cs typeface="Francois One" panose="02000503040000020004"/>
                <a:sym typeface="Francois One" panose="02000503040000020004"/>
              </a:rPr>
              <a:t>3.Nguyên nh</a:t>
            </a:r>
            <a:r>
              <a:rPr lang="vi-VN" altLang="en-US" sz="6425">
                <a:solidFill>
                  <a:srgbClr val="1F1347"/>
                </a:solidFill>
                <a:latin typeface="Francois One" panose="02000503040000020004"/>
                <a:ea typeface="Francois One" panose="02000503040000020004"/>
                <a:cs typeface="Francois One" panose="02000503040000020004"/>
                <a:sym typeface="Francois One" panose="02000503040000020004"/>
              </a:rPr>
              <a:t>ân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1000" y="8191500"/>
            <a:ext cx="10607675" cy="823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25"/>
              </a:lnSpc>
              <a:spcBef>
                <a:spcPct val="0"/>
              </a:spcBef>
            </a:pPr>
            <a:r>
              <a:rPr lang="en-US" sz="6425">
                <a:solidFill>
                  <a:srgbClr val="1F1347"/>
                </a:solidFill>
                <a:latin typeface="Francois One" panose="02000503040000020004"/>
                <a:ea typeface="Francois One" panose="02000503040000020004"/>
                <a:cs typeface="Francois One" panose="02000503040000020004"/>
                <a:sym typeface="Francois One" panose="02000503040000020004"/>
              </a:rPr>
              <a:t>4.Biện pháp phòng chố</a:t>
            </a:r>
            <a:r>
              <a:rPr lang="vi-VN" altLang="en-US" sz="6425">
                <a:solidFill>
                  <a:srgbClr val="1F1347"/>
                </a:solidFill>
                <a:latin typeface="Francois One" panose="02000503040000020004"/>
                <a:ea typeface="Francois One" panose="02000503040000020004"/>
                <a:cs typeface="Francois One" panose="02000503040000020004"/>
                <a:sym typeface="Francois One" panose="02000503040000020004"/>
              </a:rPr>
              <a:t>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497</Words>
  <Application>Microsoft Office PowerPoint</Application>
  <PresentationFormat>Custom</PresentationFormat>
  <Paragraphs>69</Paragraphs>
  <Slides>18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Quicksand Bold</vt:lpstr>
      <vt:lpstr>Rokkitt</vt:lpstr>
      <vt:lpstr>Francois One</vt:lpstr>
      <vt:lpstr>Quicksand Medium</vt:lpstr>
      <vt:lpstr>Sigmar One</vt:lpstr>
      <vt:lpstr>Arial</vt:lpstr>
      <vt:lpstr>Muli</vt:lpstr>
      <vt:lpstr>Paytone One</vt:lpstr>
      <vt:lpstr>Fraunces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Nhiều màu sắc Minh họa Dự án Nhóm Trống Bản thuyết trình Giáo dục</dc:title>
  <dc:creator/>
  <cp:lastModifiedBy>ASUS</cp:lastModifiedBy>
  <cp:revision>8</cp:revision>
  <dcterms:created xsi:type="dcterms:W3CDTF">2006-08-16T00:00:00Z</dcterms:created>
  <dcterms:modified xsi:type="dcterms:W3CDTF">2025-01-12T16:23:25Z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C84CE9C3703B41268122F13BC2EE7602_12</vt:lpwstr>
  </property>
  <property fmtid="{D5CDD505-2E9C-101B-9397-08002B2CF9AE}" pid="3" name="KSOProductBuildVer">
    <vt:lpwstr>1033-12.2.0.18283</vt:lpwstr>
  </property>
</Properties>
</file>